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NCIyyiSZvg3WPiwa+mbaoGPcm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9853"/>
  </p:normalViewPr>
  <p:slideViewPr>
    <p:cSldViewPr snapToGrid="0" snapToObjects="1">
      <p:cViewPr varScale="1">
        <p:scale>
          <a:sx n="73" d="100"/>
          <a:sy n="73" d="100"/>
        </p:scale>
        <p:origin x="582" y="3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adf1bfb2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7" name="Google Shape;1937;gadf1bfb2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presentation is an introduction to pollinators and how to protect them through becoming an affiliate of Bee Campus USA. There is suggested text with each slide. The presentation should take about 15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r>
              <a:rPr lang="de-DE">
                <a:solidFill>
                  <a:schemeClr val="dk1"/>
                </a:solidFill>
              </a:rPr>
              <a:t>Hello, my name is [NAME] and I am the [JOB TITLE] at [EMPLOYER]. Thank you so much for joining me today to learn about the Bee Campus USA initiative and how [COLLEGE OR UNIVERSITY NAME] can join this nationwide network of campuses supporting native pollinators.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7537d8195f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3" name="Google Shape;2003;g7537d8195f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And here is a bumble bee and a tiny solitary bee collecting nectar and pollen from the same thistle flower.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7537d8195f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0" name="Google Shape;2010;g7537d8195f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Bees can also have nearly hairless, colorful, metallic bodies like this green metallic sweat bee.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7537d8195f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8" name="Google Shape;2018;g7537d8195f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bottom line is, there are a whole lot of bee species. There are 20,000 species of bees globally, and around 3,600 species in the US and Canada. In Oregon, where the Xerces Society is based, there are between 600 and 800 species of native bees, and 80 to 100 in the city of Portland. In the Portland area there are likely 20 to 30 native bee species in a single garden.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537d8195f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2" name="Google Shape;2032;g7537d8195f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Bees aren’t the only species that pollinate plants. Other groups that contribute to pollination include butterflies, moths, beetles, and flies. Hummingbirds and bats also pollinate some plants.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7537d8195f_0_13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Now that we’ve talked about the diversity of native bees I want to share some of the reasons you should care about and take steps to protect pollinators. </a:t>
            </a:r>
            <a:endParaRPr/>
          </a:p>
          <a:p>
            <a:pPr marL="0" lvl="0" indent="0" algn="l" rtl="0">
              <a:lnSpc>
                <a:spcPct val="100000"/>
              </a:lnSpc>
              <a:spcBef>
                <a:spcPts val="0"/>
              </a:spcBef>
              <a:spcAft>
                <a:spcPts val="0"/>
              </a:spcAft>
              <a:buSzPts val="1100"/>
              <a:buNone/>
            </a:pPr>
            <a:endParaRPr/>
          </a:p>
        </p:txBody>
      </p:sp>
      <p:sp>
        <p:nvSpPr>
          <p:cNvPr id="2046" name="Google Shape;2046;g7537d8195f_0_1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7537d8195f_0_1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Approximately 85% of flowering plants require a pollinator to transfer pollen and allow fertilization of the flower. </a:t>
            </a:r>
            <a:endParaRPr/>
          </a:p>
          <a:p>
            <a:pPr marL="0" lvl="0" indent="0" algn="l" rtl="0">
              <a:lnSpc>
                <a:spcPct val="100000"/>
              </a:lnSpc>
              <a:spcBef>
                <a:spcPts val="0"/>
              </a:spcBef>
              <a:spcAft>
                <a:spcPts val="0"/>
              </a:spcAft>
              <a:buSzPts val="1100"/>
              <a:buNone/>
            </a:pPr>
            <a:endParaRPr/>
          </a:p>
        </p:txBody>
      </p:sp>
      <p:sp>
        <p:nvSpPr>
          <p:cNvPr id="2052" name="Google Shape;2052;g7537d8195f_0_1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7537d8195f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8" name="Google Shape;2058;g7537d8195f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also responsible for a component of one in every three mouthfuls of food and drink we consume. In the United States alone the value of crop pollination has been estimated at between $18 and $27 billion dollars.</a:t>
            </a:r>
            <a:endParaRPr/>
          </a:p>
          <a:p>
            <a:pPr marL="0" lvl="0" indent="0" algn="l" rtl="0">
              <a:lnSpc>
                <a:spcPct val="100000"/>
              </a:lnSpc>
              <a:spcBef>
                <a:spcPts val="0"/>
              </a:spcBef>
              <a:spcAft>
                <a:spcPts val="0"/>
              </a:spcAft>
              <a:buSzPts val="1100"/>
              <a:buNone/>
            </a:pPr>
            <a:endParaRPr/>
          </a:p>
        </p:txBody>
      </p:sp>
      <p:sp>
        <p:nvSpPr>
          <p:cNvPr id="2059" name="Google Shape;2059;g7537d8195f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7537d8195f_0_13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 keystone species in almost all ecosystems. They enable the growth of fruits and seeds that make up a major part of the diet of many animals and are also a staple in the diets of a variety of other species. </a:t>
            </a:r>
            <a:endParaRPr/>
          </a:p>
          <a:p>
            <a:pPr marL="0" lvl="0" indent="0" algn="l" rtl="0">
              <a:lnSpc>
                <a:spcPct val="100000"/>
              </a:lnSpc>
              <a:spcBef>
                <a:spcPts val="0"/>
              </a:spcBef>
              <a:spcAft>
                <a:spcPts val="0"/>
              </a:spcAft>
              <a:buSzPts val="1100"/>
              <a:buNone/>
            </a:pPr>
            <a:endParaRPr/>
          </a:p>
        </p:txBody>
      </p:sp>
      <p:sp>
        <p:nvSpPr>
          <p:cNvPr id="2064" name="Google Shape;2064;g7537d8195f_0_1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7537d8195f_0_13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If you like springtime flowers, summer berry picking, pumpkins at Halloween, pie at thanksgiving, or a bowl of salsa with fresh garden tomatoes then you also like pollinators.</a:t>
            </a:r>
            <a:endParaRPr/>
          </a:p>
          <a:p>
            <a:pPr marL="0" lvl="0" indent="0" algn="l" rtl="0">
              <a:lnSpc>
                <a:spcPct val="100000"/>
              </a:lnSpc>
              <a:spcBef>
                <a:spcPts val="0"/>
              </a:spcBef>
              <a:spcAft>
                <a:spcPts val="0"/>
              </a:spcAft>
              <a:buSzPts val="1100"/>
              <a:buNone/>
            </a:pPr>
            <a:endParaRPr/>
          </a:p>
        </p:txBody>
      </p:sp>
      <p:sp>
        <p:nvSpPr>
          <p:cNvPr id="2077" name="Google Shape;2077;g7537d8195f_0_1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7537d8195f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7537d8195f_0_1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you likely already know, pollinators are in trouble. Dozens of studies show that pollinators are in decline globally.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adf1bfb236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DE" sz="1300" b="0" i="0" u="none" strike="noStrike" cap="none">
                <a:solidFill>
                  <a:srgbClr val="000000"/>
                </a:solidFill>
                <a:latin typeface="Times New Roman"/>
                <a:ea typeface="Times New Roman"/>
                <a:cs typeface="Times New Roman"/>
                <a:sym typeface="Times New Roman"/>
              </a:rPr>
              <a:t>2</a:t>
            </a:fld>
            <a:endParaRPr sz="1300" b="0" i="0" u="none" strike="noStrike" cap="none">
              <a:solidFill>
                <a:srgbClr val="000000"/>
              </a:solidFill>
              <a:latin typeface="Times New Roman"/>
              <a:ea typeface="Times New Roman"/>
              <a:cs typeface="Times New Roman"/>
              <a:sym typeface="Times New Roman"/>
            </a:endParaRPr>
          </a:p>
        </p:txBody>
      </p:sp>
      <p:sp>
        <p:nvSpPr>
          <p:cNvPr id="1944" name="Google Shape;1944;gadf1bfb236_0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5" name="Google Shape;1945;gadf1bfb236_0_1886:notes"/>
          <p:cNvSpPr txBox="1">
            <a:spLocks noGrp="1"/>
          </p:cNvSpPr>
          <p:nvPr>
            <p:ph type="body" idx="1"/>
          </p:nvPr>
        </p:nvSpPr>
        <p:spPr>
          <a:xfrm>
            <a:off x="701675" y="4416425"/>
            <a:ext cx="5607000" cy="418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is an initiative of the Xerces Society for Invertebrate Conservation. </a:t>
            </a:r>
            <a:r>
              <a:rPr lang="de-DE">
                <a:solidFill>
                  <a:schemeClr val="dk1"/>
                </a:solidFill>
                <a:highlight>
                  <a:schemeClr val="lt1"/>
                </a:highlight>
              </a:rPr>
              <a:t>Established in 1971, the Xerces Society is at the forefront of invertebrate protection, harnessing the knowledge of scientists and enthusiasm of citizens to implement conservation programs worldwide. Xerces uses advocacy, education, and applied research to conserve invertebrates and their habitat.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adf1bfb236_0_6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4" name="Google Shape;2094;gadf1bfb236_0_6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sz="1200">
                <a:solidFill>
                  <a:schemeClr val="dk1"/>
                </a:solidFill>
              </a:rPr>
              <a:t>Worldwide, up to 40% of pollinator species may be at risk of extinction in the coming years. In North America alone more than a quarter of bumble bee species are in decline.</a:t>
            </a:r>
            <a:endParaRPr sz="1200">
              <a:solidFill>
                <a:schemeClr val="dk1"/>
              </a:solidFill>
            </a:endParaRPr>
          </a:p>
          <a:p>
            <a:pPr marL="0" marR="0" lvl="0" indent="0" algn="l" rtl="0">
              <a:lnSpc>
                <a:spcPct val="100000"/>
              </a:lnSpc>
              <a:spcBef>
                <a:spcPts val="0"/>
              </a:spcBef>
              <a:spcAft>
                <a:spcPts val="0"/>
              </a:spcAft>
              <a:buSzPts val="1100"/>
              <a:buNone/>
            </a:pPr>
            <a:endParaRPr sz="1200"/>
          </a:p>
        </p:txBody>
      </p:sp>
      <p:sp>
        <p:nvSpPr>
          <p:cNvPr id="2095" name="Google Shape;2095;gadf1bfb236_0_67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de-DE"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7537d8195f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4" name="Google Shape;2104;g7537d8195f_0_1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Unfortunately it’s not just pollinators that are declining. There’s evidence of declines in every group of insects that has been studied in many countries.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adf1bfb236_0_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0" name="Google Shape;2110;gadf1bfb236_0_47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The drivers of pollinator declines include a variety of environmental stressors. Among these are habitat loss and degradation,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df1bfb236_0_4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8" name="Google Shape;2118;gadf1bfb236_0_4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pesticide use,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adf1bfb236_0_4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8" name="Google Shape;2128;gadf1bfb236_0_47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diseases and pathogens,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adf1bfb236_0_4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0" name="Google Shape;2140;gadf1bfb236_0_48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and climate change.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adf1bfb236_0_4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adf1bfb236_0_4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good news is that there are steps you can take to improve the outlook for pollinators. Many of these declining species frequent our neighborhoods, parks, and backyards. We can all help conserve these species through making slight adjustments to activities many of us already do like planting flowers, battling our backyard weeds, and raking leaves. We need to take steps at all levels to protect, restore, and enhance habitat for pollinators. Urban and suburban areas can play a key role in pollinator conservation, and Bee Campus USA provides a framework for campus communities to work together towards positive change.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adf1bfb236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0" name="Google Shape;2160;gadf1bfb236_0_28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Whether in urban areas or on rural or working lands, there are a few basic principles to conserve pollinators. These principles include: </a:t>
            </a:r>
            <a:endParaRPr/>
          </a:p>
          <a:p>
            <a:pPr marL="457200" lvl="0" indent="-298450" algn="l" rtl="0">
              <a:lnSpc>
                <a:spcPct val="100000"/>
              </a:lnSpc>
              <a:spcBef>
                <a:spcPts val="0"/>
              </a:spcBef>
              <a:spcAft>
                <a:spcPts val="0"/>
              </a:spcAft>
              <a:buSzPts val="1100"/>
              <a:buChar char="-"/>
            </a:pPr>
            <a:r>
              <a:rPr lang="de-DE"/>
              <a:t>Planting native species that evolved alongside our native pollinators and that bloom sequentially throughout the growing season.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df1bfb236_0_2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8" name="Google Shape;2168;gadf1bfb236_0_28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Providing areas for pollinators to nest including bare ground for ground nesting species, and pithy stems, rotting wood, and other materials for cavity nesters.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adf1bfb236_0_2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8" name="Google Shape;2178;gadf1bfb236_0_2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Finding alternatives to pesticides by implementing integrated pest management.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adf1bfb236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3" name="Google Shape;1953;gadf1bfb236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Bee Campus USA initiative, and it’s sister initiative Bee City USA, bring communities together to sustain native pollinators and in particular the more than 3,600 species of native bees in this country. Campuses commit to increase the abundance of native plants, provide nest sites, and reduce pesticide use. Affiliates also incorporate pollinator conservation into education and outreach events. Bee Campus’ sister initiative, Bee City USA, works with cities and counties.</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df1bfb236_0_2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0" name="Google Shape;2190;gadf1bfb236_0_28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And finally, educating and spreading awareness. Creating habitat across a landscape requires large scale understanding of the threats pollinators face and opportunities for supporting them.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adf1bfb236_0_3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4" name="Google Shape;2204;gadf1bfb236_0_3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You can take these steps by becoming an affiliate of Bee Campus USA. Bee Campus USA is a certification program that supports and recognizes colleges and universities that are committed to protecting pollinators. A constantly expanding group of cities and college and university campuses have committed to conserving pollinators in their communities through becoming affiliates of Bee City USA and Bee Campus USA.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8bd34ff1a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3" name="Google Shape;2213;g8bd34ff1a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To become a Bee Campus affiliate, campuses make a set of commitments. Campuses start by establishing a Bee Campus USA committee.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committee should include faculty, staff, a member of the landscaping or grounds crew, and students. The committee must include a members of the grounds or landscaping department and at least one co-chair should be a member of the faculty, staff, or administration. Students are welcome to be a co-chair as well, but a student can’t serve as the only chair to make sure a longstanding contact is maintained as students move through the school.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7537d8195f_0_6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9" name="Google Shape;2229;g7537d8195f_0_6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Campuses commit to create and enhance pollinator habitat on campus through planting native plants and reducing the use of pesticides.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7537d8195f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7" name="Google Shape;2237;g7537d8195f_0_3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Over the first few years of affiliation with Bee Campus USA affiliates create an integrated pest management plan. This plan outlines appropriate uses of pesticides and a plan for using alternatives to pesticides to control pests. The Xerces society has a variety of resources that can help campuses develop an integrated pest management plan.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7537d8195f_0_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5" name="Google Shape;2245;g7537d8195f_0_3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commit to create a recommended native plant list. This helps the campus community decide what to plant and where they can purchase those plants locally. Xerces has a variety of resources that can help affiliates develop these lists.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7537d8195f_0_6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2" name="Google Shape;2252;g7537d8195f_0_6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Campus affiliates offer service-learning projects to enhance pollinator habitat.</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7537d8195f_0_6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0" name="Google Shape;2260;g7537d8195f_0_6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They also offer courses and continuing education opportunities that incorporate pollinator conservation.</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a59467a283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8" name="Google Shape;2268;ga59467a283_0_1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acknowledge their Bee Campus USA affiliation with signs and an online presence. Xerces provides artwork for signs and affiliates work with local sign makers to get signs made. Affiliates are also encouraged to create signage to educate about pollinators and their habitat.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df1bfb236_0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0" name="Google Shape;1960;gadf1bfb236_0_28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Later in this presentation I’ll go over the commitments in more depth, walk through the application process, and discuss advantages of joining the initiative, but I want to start by briefly taking a closer look at what we mean when we talk about conserving native pollinators.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7537d8195f_0_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7" name="Google Shape;2277;g7537d8195f_0_6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dirty="0" err="1">
                <a:solidFill>
                  <a:schemeClr val="dk1"/>
                </a:solidFill>
              </a:rPr>
              <a:t>Campuses</a:t>
            </a:r>
            <a:r>
              <a:rPr lang="de-DE" dirty="0">
                <a:solidFill>
                  <a:schemeClr val="dk1"/>
                </a:solidFill>
              </a:rPr>
              <a:t> must </a:t>
            </a:r>
            <a:r>
              <a:rPr lang="de-DE" dirty="0" err="1">
                <a:solidFill>
                  <a:schemeClr val="dk1"/>
                </a:solidFill>
              </a:rPr>
              <a:t>annually</a:t>
            </a:r>
            <a:r>
              <a:rPr lang="de-DE" dirty="0">
                <a:solidFill>
                  <a:schemeClr val="dk1"/>
                </a:solidFill>
              </a:rPr>
              <a:t> </a:t>
            </a:r>
            <a:r>
              <a:rPr lang="de-DE" dirty="0" err="1">
                <a:solidFill>
                  <a:schemeClr val="dk1"/>
                </a:solidFill>
              </a:rPr>
              <a:t>apply</a:t>
            </a:r>
            <a:r>
              <a:rPr lang="de-DE" dirty="0">
                <a:solidFill>
                  <a:schemeClr val="dk1"/>
                </a:solidFill>
              </a:rPr>
              <a:t> </a:t>
            </a:r>
            <a:r>
              <a:rPr lang="de-DE" dirty="0" err="1">
                <a:solidFill>
                  <a:schemeClr val="dk1"/>
                </a:solidFill>
              </a:rPr>
              <a:t>for</a:t>
            </a:r>
            <a:r>
              <a:rPr lang="de-DE" dirty="0">
                <a:solidFill>
                  <a:schemeClr val="dk1"/>
                </a:solidFill>
              </a:rPr>
              <a:t> </a:t>
            </a:r>
            <a:r>
              <a:rPr lang="de-DE" dirty="0" err="1">
                <a:solidFill>
                  <a:schemeClr val="dk1"/>
                </a:solidFill>
              </a:rPr>
              <a:t>renewal</a:t>
            </a:r>
            <a:r>
              <a:rPr lang="de-DE" dirty="0">
                <a:solidFill>
                  <a:schemeClr val="dk1"/>
                </a:solidFill>
              </a:rPr>
              <a:t> </a:t>
            </a:r>
            <a:r>
              <a:rPr lang="de-DE" dirty="0" err="1">
                <a:solidFill>
                  <a:schemeClr val="dk1"/>
                </a:solidFill>
              </a:rPr>
              <a:t>and</a:t>
            </a:r>
            <a:r>
              <a:rPr lang="de-DE" dirty="0">
                <a:solidFill>
                  <a:schemeClr val="dk1"/>
                </a:solidFill>
              </a:rPr>
              <a:t> </a:t>
            </a:r>
            <a:r>
              <a:rPr lang="de-DE" dirty="0" err="1">
                <a:solidFill>
                  <a:schemeClr val="dk1"/>
                </a:solidFill>
              </a:rPr>
              <a:t>report</a:t>
            </a:r>
            <a:r>
              <a:rPr lang="de-DE" dirty="0">
                <a:solidFill>
                  <a:schemeClr val="dk1"/>
                </a:solidFill>
              </a:rPr>
              <a:t> on </a:t>
            </a:r>
            <a:r>
              <a:rPr lang="de-DE" dirty="0" err="1">
                <a:solidFill>
                  <a:schemeClr val="dk1"/>
                </a:solidFill>
              </a:rPr>
              <a:t>the</a:t>
            </a:r>
            <a:r>
              <a:rPr lang="de-DE" dirty="0">
                <a:solidFill>
                  <a:schemeClr val="dk1"/>
                </a:solidFill>
              </a:rPr>
              <a:t> </a:t>
            </a:r>
            <a:r>
              <a:rPr lang="de-DE" dirty="0" err="1">
                <a:solidFill>
                  <a:schemeClr val="dk1"/>
                </a:solidFill>
              </a:rPr>
              <a:t>previous</a:t>
            </a:r>
            <a:r>
              <a:rPr lang="de-DE" dirty="0">
                <a:solidFill>
                  <a:schemeClr val="dk1"/>
                </a:solidFill>
              </a:rPr>
              <a:t> </a:t>
            </a:r>
            <a:r>
              <a:rPr lang="de-DE" dirty="0" err="1">
                <a:solidFill>
                  <a:schemeClr val="dk1"/>
                </a:solidFill>
              </a:rPr>
              <a:t>year’s</a:t>
            </a:r>
            <a:r>
              <a:rPr lang="de-DE" dirty="0">
                <a:solidFill>
                  <a:schemeClr val="dk1"/>
                </a:solidFill>
              </a:rPr>
              <a:t> </a:t>
            </a:r>
            <a:r>
              <a:rPr lang="de-DE" dirty="0" err="1">
                <a:solidFill>
                  <a:schemeClr val="dk1"/>
                </a:solidFill>
              </a:rPr>
              <a:t>activities</a:t>
            </a:r>
            <a:r>
              <a:rPr lang="de-DE" dirty="0">
                <a:solidFill>
                  <a:schemeClr val="dk1"/>
                </a:solidFill>
              </a:rPr>
              <a:t>. The </a:t>
            </a:r>
            <a:r>
              <a:rPr lang="de-DE" dirty="0" err="1">
                <a:solidFill>
                  <a:schemeClr val="dk1"/>
                </a:solidFill>
              </a:rPr>
              <a:t>annual</a:t>
            </a:r>
            <a:r>
              <a:rPr lang="de-DE" dirty="0">
                <a:solidFill>
                  <a:schemeClr val="dk1"/>
                </a:solidFill>
              </a:rPr>
              <a:t> </a:t>
            </a:r>
            <a:r>
              <a:rPr lang="de-DE" dirty="0" err="1">
                <a:solidFill>
                  <a:schemeClr val="dk1"/>
                </a:solidFill>
              </a:rPr>
              <a:t>report</a:t>
            </a:r>
            <a:r>
              <a:rPr lang="de-DE" dirty="0">
                <a:solidFill>
                  <a:schemeClr val="dk1"/>
                </a:solidFill>
              </a:rPr>
              <a:t> </a:t>
            </a:r>
            <a:r>
              <a:rPr lang="de-DE" dirty="0" err="1">
                <a:solidFill>
                  <a:schemeClr val="dk1"/>
                </a:solidFill>
              </a:rPr>
              <a:t>is</a:t>
            </a:r>
            <a:r>
              <a:rPr lang="de-DE" dirty="0">
                <a:solidFill>
                  <a:schemeClr val="dk1"/>
                </a:solidFill>
              </a:rPr>
              <a:t> a form </a:t>
            </a:r>
            <a:r>
              <a:rPr lang="de-DE" dirty="0" err="1">
                <a:solidFill>
                  <a:schemeClr val="dk1"/>
                </a:solidFill>
              </a:rPr>
              <a:t>that</a:t>
            </a:r>
            <a:r>
              <a:rPr lang="de-DE" dirty="0">
                <a:solidFill>
                  <a:schemeClr val="dk1"/>
                </a:solidFill>
              </a:rPr>
              <a:t> all </a:t>
            </a:r>
            <a:r>
              <a:rPr lang="de-DE" dirty="0" err="1">
                <a:solidFill>
                  <a:schemeClr val="dk1"/>
                </a:solidFill>
              </a:rPr>
              <a:t>cities</a:t>
            </a:r>
            <a:r>
              <a:rPr lang="de-DE" dirty="0">
                <a:solidFill>
                  <a:schemeClr val="dk1"/>
                </a:solidFill>
              </a:rPr>
              <a:t> </a:t>
            </a:r>
            <a:r>
              <a:rPr lang="de-DE" dirty="0" err="1">
                <a:solidFill>
                  <a:schemeClr val="dk1"/>
                </a:solidFill>
              </a:rPr>
              <a:t>and</a:t>
            </a:r>
            <a:r>
              <a:rPr lang="de-DE" dirty="0">
                <a:solidFill>
                  <a:schemeClr val="dk1"/>
                </a:solidFill>
              </a:rPr>
              <a:t> </a:t>
            </a:r>
            <a:r>
              <a:rPr lang="de-DE" dirty="0" err="1">
                <a:solidFill>
                  <a:schemeClr val="dk1"/>
                </a:solidFill>
              </a:rPr>
              <a:t>campuses</a:t>
            </a:r>
            <a:r>
              <a:rPr lang="de-DE" dirty="0">
                <a:solidFill>
                  <a:schemeClr val="dk1"/>
                </a:solidFill>
              </a:rPr>
              <a:t> must </a:t>
            </a:r>
            <a:r>
              <a:rPr lang="de-DE" dirty="0" err="1">
                <a:solidFill>
                  <a:schemeClr val="dk1"/>
                </a:solidFill>
              </a:rPr>
              <a:t>complete</a:t>
            </a:r>
            <a:r>
              <a:rPr lang="de-DE" dirty="0">
                <a:solidFill>
                  <a:schemeClr val="dk1"/>
                </a:solidFill>
              </a:rPr>
              <a:t> </a:t>
            </a:r>
            <a:r>
              <a:rPr lang="de-DE" dirty="0" err="1">
                <a:solidFill>
                  <a:schemeClr val="dk1"/>
                </a:solidFill>
              </a:rPr>
              <a:t>by</a:t>
            </a:r>
            <a:r>
              <a:rPr lang="de-DE" dirty="0">
                <a:solidFill>
                  <a:schemeClr val="dk1"/>
                </a:solidFill>
              </a:rPr>
              <a:t> </a:t>
            </a:r>
            <a:r>
              <a:rPr lang="de-DE" dirty="0" err="1">
                <a:solidFill>
                  <a:schemeClr val="dk1"/>
                </a:solidFill>
              </a:rPr>
              <a:t>the</a:t>
            </a:r>
            <a:r>
              <a:rPr lang="de-DE" dirty="0">
                <a:solidFill>
                  <a:schemeClr val="dk1"/>
                </a:solidFill>
              </a:rPr>
              <a:t> end </a:t>
            </a:r>
            <a:r>
              <a:rPr lang="de-DE" dirty="0" err="1">
                <a:solidFill>
                  <a:schemeClr val="dk1"/>
                </a:solidFill>
              </a:rPr>
              <a:t>of</a:t>
            </a:r>
            <a:r>
              <a:rPr lang="de-DE" dirty="0">
                <a:solidFill>
                  <a:schemeClr val="dk1"/>
                </a:solidFill>
              </a:rPr>
              <a:t> </a:t>
            </a:r>
            <a:r>
              <a:rPr lang="de-DE" dirty="0" err="1">
                <a:solidFill>
                  <a:schemeClr val="dk1"/>
                </a:solidFill>
              </a:rPr>
              <a:t>February</a:t>
            </a:r>
            <a:r>
              <a:rPr lang="de-DE" dirty="0">
                <a:solidFill>
                  <a:schemeClr val="dk1"/>
                </a:solidFill>
              </a:rPr>
              <a:t> </a:t>
            </a:r>
            <a:r>
              <a:rPr lang="de-DE" dirty="0" err="1">
                <a:solidFill>
                  <a:schemeClr val="dk1"/>
                </a:solidFill>
              </a:rPr>
              <a:t>each</a:t>
            </a:r>
            <a:r>
              <a:rPr lang="de-DE" dirty="0">
                <a:solidFill>
                  <a:schemeClr val="dk1"/>
                </a:solidFill>
              </a:rPr>
              <a:t> </a:t>
            </a:r>
            <a:r>
              <a:rPr lang="de-DE" dirty="0" err="1">
                <a:solidFill>
                  <a:schemeClr val="dk1"/>
                </a:solidFill>
              </a:rPr>
              <a:t>year</a:t>
            </a:r>
            <a:r>
              <a:rPr lang="de-DE" dirty="0">
                <a:solidFill>
                  <a:schemeClr val="dk1"/>
                </a:solidFill>
              </a:rPr>
              <a:t> </a:t>
            </a:r>
            <a:r>
              <a:rPr lang="de-DE" dirty="0" err="1">
                <a:solidFill>
                  <a:schemeClr val="dk1"/>
                </a:solidFill>
              </a:rPr>
              <a:t>once</a:t>
            </a:r>
            <a:r>
              <a:rPr lang="de-DE" dirty="0">
                <a:solidFill>
                  <a:schemeClr val="dk1"/>
                </a:solidFill>
              </a:rPr>
              <a:t> </a:t>
            </a:r>
            <a:r>
              <a:rPr lang="de-DE" dirty="0" err="1">
                <a:solidFill>
                  <a:schemeClr val="dk1"/>
                </a:solidFill>
              </a:rPr>
              <a:t>they</a:t>
            </a:r>
            <a:r>
              <a:rPr lang="de-DE" dirty="0">
                <a:solidFill>
                  <a:schemeClr val="dk1"/>
                </a:solidFill>
              </a:rPr>
              <a:t> </a:t>
            </a:r>
            <a:r>
              <a:rPr lang="de-DE" dirty="0" err="1">
                <a:solidFill>
                  <a:schemeClr val="dk1"/>
                </a:solidFill>
              </a:rPr>
              <a:t>have</a:t>
            </a:r>
            <a:r>
              <a:rPr lang="de-DE" dirty="0">
                <a:solidFill>
                  <a:schemeClr val="dk1"/>
                </a:solidFill>
              </a:rPr>
              <a:t> </a:t>
            </a:r>
            <a:r>
              <a:rPr lang="de-DE" dirty="0" err="1">
                <a:solidFill>
                  <a:schemeClr val="dk1"/>
                </a:solidFill>
              </a:rPr>
              <a:t>been</a:t>
            </a:r>
            <a:r>
              <a:rPr lang="de-DE" dirty="0">
                <a:solidFill>
                  <a:schemeClr val="dk1"/>
                </a:solidFill>
              </a:rPr>
              <a:t> </a:t>
            </a:r>
            <a:r>
              <a:rPr lang="de-DE" dirty="0" err="1">
                <a:solidFill>
                  <a:schemeClr val="dk1"/>
                </a:solidFill>
              </a:rPr>
              <a:t>affiliated</a:t>
            </a:r>
            <a:r>
              <a:rPr lang="de-DE" dirty="0">
                <a:solidFill>
                  <a:schemeClr val="dk1"/>
                </a:solidFill>
              </a:rPr>
              <a:t> </a:t>
            </a:r>
            <a:r>
              <a:rPr lang="de-DE" dirty="0" err="1">
                <a:solidFill>
                  <a:schemeClr val="dk1"/>
                </a:solidFill>
              </a:rPr>
              <a:t>with</a:t>
            </a:r>
            <a:r>
              <a:rPr lang="de-DE" dirty="0">
                <a:solidFill>
                  <a:schemeClr val="dk1"/>
                </a:solidFill>
              </a:rPr>
              <a:t> Bee City USA </a:t>
            </a:r>
            <a:r>
              <a:rPr lang="de-DE" dirty="0" err="1">
                <a:solidFill>
                  <a:schemeClr val="dk1"/>
                </a:solidFill>
              </a:rPr>
              <a:t>for</a:t>
            </a:r>
            <a:r>
              <a:rPr lang="de-DE" dirty="0">
                <a:solidFill>
                  <a:schemeClr val="dk1"/>
                </a:solidFill>
              </a:rPr>
              <a:t> a </a:t>
            </a:r>
            <a:r>
              <a:rPr lang="de-DE" dirty="0" err="1">
                <a:solidFill>
                  <a:schemeClr val="dk1"/>
                </a:solidFill>
              </a:rPr>
              <a:t>full</a:t>
            </a:r>
            <a:r>
              <a:rPr lang="de-DE" dirty="0">
                <a:solidFill>
                  <a:schemeClr val="dk1"/>
                </a:solidFill>
              </a:rPr>
              <a:t> </a:t>
            </a:r>
            <a:r>
              <a:rPr lang="de-DE" dirty="0" err="1">
                <a:solidFill>
                  <a:schemeClr val="dk1"/>
                </a:solidFill>
              </a:rPr>
              <a:t>calendar</a:t>
            </a:r>
            <a:r>
              <a:rPr lang="de-DE" dirty="0">
                <a:solidFill>
                  <a:schemeClr val="dk1"/>
                </a:solidFill>
              </a:rPr>
              <a:t> </a:t>
            </a:r>
            <a:r>
              <a:rPr lang="de-DE" dirty="0" err="1">
                <a:solidFill>
                  <a:schemeClr val="dk1"/>
                </a:solidFill>
              </a:rPr>
              <a:t>year</a:t>
            </a:r>
            <a:r>
              <a:rPr lang="de-DE" dirty="0">
                <a:solidFill>
                  <a:schemeClr val="dk1"/>
                </a:solidFill>
              </a:rPr>
              <a:t>. These </a:t>
            </a:r>
            <a:r>
              <a:rPr lang="de-DE" dirty="0" err="1">
                <a:solidFill>
                  <a:schemeClr val="dk1"/>
                </a:solidFill>
              </a:rPr>
              <a:t>reports</a:t>
            </a:r>
            <a:r>
              <a:rPr lang="de-DE" dirty="0">
                <a:solidFill>
                  <a:schemeClr val="dk1"/>
                </a:solidFill>
              </a:rPr>
              <a:t> </a:t>
            </a:r>
            <a:r>
              <a:rPr lang="de-DE" dirty="0" err="1">
                <a:solidFill>
                  <a:schemeClr val="dk1"/>
                </a:solidFill>
              </a:rPr>
              <a:t>allow</a:t>
            </a:r>
            <a:r>
              <a:rPr lang="de-DE" dirty="0">
                <a:solidFill>
                  <a:schemeClr val="dk1"/>
                </a:solidFill>
              </a:rPr>
              <a:t> Bee City USA </a:t>
            </a:r>
            <a:r>
              <a:rPr lang="de-DE" dirty="0" err="1">
                <a:solidFill>
                  <a:schemeClr val="dk1"/>
                </a:solidFill>
              </a:rPr>
              <a:t>to</a:t>
            </a:r>
            <a:r>
              <a:rPr lang="de-DE" dirty="0">
                <a:solidFill>
                  <a:schemeClr val="dk1"/>
                </a:solidFill>
              </a:rPr>
              <a:t> </a:t>
            </a:r>
            <a:r>
              <a:rPr lang="de-DE" dirty="0" err="1">
                <a:solidFill>
                  <a:schemeClr val="dk1"/>
                </a:solidFill>
              </a:rPr>
              <a:t>make</a:t>
            </a:r>
            <a:r>
              <a:rPr lang="de-DE" dirty="0">
                <a:solidFill>
                  <a:schemeClr val="dk1"/>
                </a:solidFill>
              </a:rPr>
              <a:t> </a:t>
            </a:r>
            <a:r>
              <a:rPr lang="de-DE" dirty="0" err="1">
                <a:solidFill>
                  <a:schemeClr val="dk1"/>
                </a:solidFill>
              </a:rPr>
              <a:t>sure</a:t>
            </a:r>
            <a:r>
              <a:rPr lang="de-DE" dirty="0">
                <a:solidFill>
                  <a:schemeClr val="dk1"/>
                </a:solidFill>
              </a:rPr>
              <a:t> </a:t>
            </a:r>
            <a:r>
              <a:rPr lang="de-DE" dirty="0" err="1">
                <a:solidFill>
                  <a:schemeClr val="dk1"/>
                </a:solidFill>
              </a:rPr>
              <a:t>affiliates</a:t>
            </a:r>
            <a:r>
              <a:rPr lang="de-DE" dirty="0">
                <a:solidFill>
                  <a:schemeClr val="dk1"/>
                </a:solidFill>
              </a:rPr>
              <a:t> </a:t>
            </a:r>
            <a:r>
              <a:rPr lang="de-DE" dirty="0" err="1">
                <a:solidFill>
                  <a:schemeClr val="dk1"/>
                </a:solidFill>
              </a:rPr>
              <a:t>are</a:t>
            </a:r>
            <a:r>
              <a:rPr lang="de-DE" dirty="0">
                <a:solidFill>
                  <a:schemeClr val="dk1"/>
                </a:solidFill>
              </a:rPr>
              <a:t> </a:t>
            </a:r>
            <a:r>
              <a:rPr lang="de-DE" dirty="0" err="1">
                <a:solidFill>
                  <a:schemeClr val="dk1"/>
                </a:solidFill>
              </a:rPr>
              <a:t>completing</a:t>
            </a:r>
            <a:r>
              <a:rPr lang="de-DE" dirty="0">
                <a:solidFill>
                  <a:schemeClr val="dk1"/>
                </a:solidFill>
              </a:rPr>
              <a:t> </a:t>
            </a:r>
            <a:r>
              <a:rPr lang="de-DE" dirty="0" err="1">
                <a:solidFill>
                  <a:schemeClr val="dk1"/>
                </a:solidFill>
              </a:rPr>
              <a:t>their</a:t>
            </a:r>
            <a:r>
              <a:rPr lang="de-DE" dirty="0">
                <a:solidFill>
                  <a:schemeClr val="dk1"/>
                </a:solidFill>
              </a:rPr>
              <a:t> </a:t>
            </a:r>
            <a:r>
              <a:rPr lang="de-DE" dirty="0" err="1">
                <a:solidFill>
                  <a:schemeClr val="dk1"/>
                </a:solidFill>
              </a:rPr>
              <a:t>commitments</a:t>
            </a:r>
            <a:r>
              <a:rPr lang="de-DE" dirty="0">
                <a:solidFill>
                  <a:schemeClr val="dk1"/>
                </a:solidFill>
              </a:rPr>
              <a:t> </a:t>
            </a:r>
            <a:r>
              <a:rPr lang="de-DE" dirty="0" err="1">
                <a:solidFill>
                  <a:schemeClr val="dk1"/>
                </a:solidFill>
              </a:rPr>
              <a:t>and</a:t>
            </a:r>
            <a:r>
              <a:rPr lang="de-DE" dirty="0">
                <a:solidFill>
                  <a:schemeClr val="dk1"/>
                </a:solidFill>
              </a:rPr>
              <a:t> also </a:t>
            </a:r>
            <a:r>
              <a:rPr lang="de-DE" dirty="0" err="1">
                <a:solidFill>
                  <a:schemeClr val="dk1"/>
                </a:solidFill>
              </a:rPr>
              <a:t>allow</a:t>
            </a:r>
            <a:r>
              <a:rPr lang="de-DE" dirty="0">
                <a:solidFill>
                  <a:schemeClr val="dk1"/>
                </a:solidFill>
              </a:rPr>
              <a:t> </a:t>
            </a:r>
            <a:r>
              <a:rPr lang="de-DE" dirty="0" err="1">
                <a:solidFill>
                  <a:schemeClr val="dk1"/>
                </a:solidFill>
              </a:rPr>
              <a:t>affiliates</a:t>
            </a:r>
            <a:r>
              <a:rPr lang="de-DE" dirty="0">
                <a:solidFill>
                  <a:schemeClr val="dk1"/>
                </a:solidFill>
              </a:rPr>
              <a:t> </a:t>
            </a:r>
            <a:r>
              <a:rPr lang="de-DE" dirty="0" err="1">
                <a:solidFill>
                  <a:schemeClr val="dk1"/>
                </a:solidFill>
              </a:rPr>
              <a:t>to</a:t>
            </a:r>
            <a:r>
              <a:rPr lang="de-DE" dirty="0">
                <a:solidFill>
                  <a:schemeClr val="dk1"/>
                </a:solidFill>
              </a:rPr>
              <a:t> </a:t>
            </a:r>
            <a:r>
              <a:rPr lang="de-DE" dirty="0" err="1">
                <a:solidFill>
                  <a:schemeClr val="dk1"/>
                </a:solidFill>
              </a:rPr>
              <a:t>share</a:t>
            </a:r>
            <a:r>
              <a:rPr lang="de-DE" dirty="0">
                <a:solidFill>
                  <a:schemeClr val="dk1"/>
                </a:solidFill>
              </a:rPr>
              <a:t> </a:t>
            </a:r>
            <a:r>
              <a:rPr lang="de-DE" dirty="0" err="1">
                <a:solidFill>
                  <a:schemeClr val="dk1"/>
                </a:solidFill>
              </a:rPr>
              <a:t>the</a:t>
            </a:r>
            <a:r>
              <a:rPr lang="de-DE" dirty="0">
                <a:solidFill>
                  <a:schemeClr val="dk1"/>
                </a:solidFill>
              </a:rPr>
              <a:t> </a:t>
            </a:r>
            <a:r>
              <a:rPr lang="de-DE" dirty="0" err="1">
                <a:solidFill>
                  <a:schemeClr val="dk1"/>
                </a:solidFill>
              </a:rPr>
              <a:t>exciting</a:t>
            </a:r>
            <a:r>
              <a:rPr lang="de-DE" dirty="0">
                <a:solidFill>
                  <a:schemeClr val="dk1"/>
                </a:solidFill>
              </a:rPr>
              <a:t> </a:t>
            </a:r>
            <a:r>
              <a:rPr lang="de-DE" dirty="0" err="1">
                <a:solidFill>
                  <a:schemeClr val="dk1"/>
                </a:solidFill>
              </a:rPr>
              <a:t>work</a:t>
            </a:r>
            <a:r>
              <a:rPr lang="de-DE" dirty="0">
                <a:solidFill>
                  <a:schemeClr val="dk1"/>
                </a:solidFill>
              </a:rPr>
              <a:t> </a:t>
            </a:r>
            <a:r>
              <a:rPr lang="de-DE" dirty="0" err="1">
                <a:solidFill>
                  <a:schemeClr val="dk1"/>
                </a:solidFill>
              </a:rPr>
              <a:t>they’re</a:t>
            </a:r>
            <a:r>
              <a:rPr lang="de-DE" dirty="0">
                <a:solidFill>
                  <a:schemeClr val="dk1"/>
                </a:solidFill>
              </a:rPr>
              <a:t> </a:t>
            </a:r>
            <a:r>
              <a:rPr lang="de-DE" dirty="0" err="1">
                <a:solidFill>
                  <a:schemeClr val="dk1"/>
                </a:solidFill>
              </a:rPr>
              <a:t>doing</a:t>
            </a:r>
            <a:r>
              <a:rPr lang="de-DE" dirty="0">
                <a:solidFill>
                  <a:schemeClr val="dk1"/>
                </a:solidFill>
              </a:rPr>
              <a:t> </a:t>
            </a:r>
            <a:r>
              <a:rPr lang="de-DE" dirty="0" err="1">
                <a:solidFill>
                  <a:schemeClr val="dk1"/>
                </a:solidFill>
              </a:rPr>
              <a:t>with</a:t>
            </a:r>
            <a:r>
              <a:rPr lang="de-DE" dirty="0">
                <a:solidFill>
                  <a:schemeClr val="dk1"/>
                </a:solidFill>
              </a:rPr>
              <a:t> </a:t>
            </a:r>
            <a:r>
              <a:rPr lang="de-DE" dirty="0" err="1">
                <a:solidFill>
                  <a:schemeClr val="dk1"/>
                </a:solidFill>
              </a:rPr>
              <a:t>each</a:t>
            </a:r>
            <a:r>
              <a:rPr lang="de-DE" dirty="0">
                <a:solidFill>
                  <a:schemeClr val="dk1"/>
                </a:solidFill>
              </a:rPr>
              <a:t> </a:t>
            </a:r>
            <a:r>
              <a:rPr lang="de-DE" dirty="0" err="1">
                <a:solidFill>
                  <a:schemeClr val="dk1"/>
                </a:solidFill>
              </a:rPr>
              <a:t>other</a:t>
            </a:r>
            <a:r>
              <a:rPr lang="de-DE" dirty="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dirty="0" err="1">
                <a:solidFill>
                  <a:schemeClr val="dk1"/>
                </a:solidFill>
              </a:rPr>
              <a:t>Here’s</a:t>
            </a:r>
            <a:r>
              <a:rPr lang="de-DE" dirty="0">
                <a:solidFill>
                  <a:schemeClr val="dk1"/>
                </a:solidFill>
              </a:rPr>
              <a:t> an </a:t>
            </a:r>
            <a:r>
              <a:rPr lang="de-DE" dirty="0" err="1">
                <a:solidFill>
                  <a:schemeClr val="dk1"/>
                </a:solidFill>
              </a:rPr>
              <a:t>example</a:t>
            </a:r>
            <a:r>
              <a:rPr lang="de-DE" dirty="0">
                <a:solidFill>
                  <a:schemeClr val="dk1"/>
                </a:solidFill>
              </a:rPr>
              <a:t> </a:t>
            </a:r>
            <a:r>
              <a:rPr lang="de-DE" dirty="0" err="1">
                <a:solidFill>
                  <a:schemeClr val="dk1"/>
                </a:solidFill>
              </a:rPr>
              <a:t>of</a:t>
            </a:r>
            <a:r>
              <a:rPr lang="de-DE" dirty="0">
                <a:solidFill>
                  <a:schemeClr val="dk1"/>
                </a:solidFill>
              </a:rPr>
              <a:t> a </a:t>
            </a:r>
            <a:r>
              <a:rPr lang="de-DE" dirty="0" err="1">
                <a:solidFill>
                  <a:schemeClr val="dk1"/>
                </a:solidFill>
              </a:rPr>
              <a:t>renewal</a:t>
            </a:r>
            <a:r>
              <a:rPr lang="de-DE" dirty="0">
                <a:solidFill>
                  <a:schemeClr val="dk1"/>
                </a:solidFill>
              </a:rPr>
              <a:t> </a:t>
            </a:r>
            <a:r>
              <a:rPr lang="de-DE" dirty="0" err="1">
                <a:solidFill>
                  <a:schemeClr val="dk1"/>
                </a:solidFill>
              </a:rPr>
              <a:t>report</a:t>
            </a:r>
            <a:r>
              <a:rPr lang="de-DE" dirty="0">
                <a:solidFill>
                  <a:schemeClr val="dk1"/>
                </a:solidFill>
              </a:rPr>
              <a:t> </a:t>
            </a:r>
            <a:r>
              <a:rPr lang="de-DE" dirty="0" err="1">
                <a:solidFill>
                  <a:schemeClr val="dk1"/>
                </a:solidFill>
              </a:rPr>
              <a:t>for</a:t>
            </a:r>
            <a:r>
              <a:rPr lang="de-DE" dirty="0">
                <a:solidFill>
                  <a:schemeClr val="dk1"/>
                </a:solidFill>
              </a:rPr>
              <a:t> </a:t>
            </a:r>
            <a:r>
              <a:rPr lang="de-DE" dirty="0" err="1">
                <a:solidFill>
                  <a:schemeClr val="dk1"/>
                </a:solidFill>
              </a:rPr>
              <a:t>the</a:t>
            </a:r>
            <a:r>
              <a:rPr lang="de-DE" dirty="0">
                <a:solidFill>
                  <a:schemeClr val="dk1"/>
                </a:solidFill>
              </a:rPr>
              <a:t> University </a:t>
            </a:r>
            <a:r>
              <a:rPr lang="de-DE" dirty="0" err="1">
                <a:solidFill>
                  <a:schemeClr val="dk1"/>
                </a:solidFill>
              </a:rPr>
              <a:t>of</a:t>
            </a:r>
            <a:r>
              <a:rPr lang="de-DE" dirty="0">
                <a:solidFill>
                  <a:schemeClr val="dk1"/>
                </a:solidFill>
              </a:rPr>
              <a:t> Connecticut. </a:t>
            </a:r>
            <a:r>
              <a:rPr lang="de-DE" dirty="0" err="1">
                <a:solidFill>
                  <a:schemeClr val="dk1"/>
                </a:solidFill>
              </a:rPr>
              <a:t>You</a:t>
            </a:r>
            <a:r>
              <a:rPr lang="de-DE" dirty="0">
                <a:solidFill>
                  <a:schemeClr val="dk1"/>
                </a:solidFill>
              </a:rPr>
              <a:t> </a:t>
            </a:r>
            <a:r>
              <a:rPr lang="de-DE" dirty="0" err="1">
                <a:solidFill>
                  <a:schemeClr val="dk1"/>
                </a:solidFill>
              </a:rPr>
              <a:t>can</a:t>
            </a:r>
            <a:r>
              <a:rPr lang="de-DE" dirty="0">
                <a:solidFill>
                  <a:schemeClr val="dk1"/>
                </a:solidFill>
              </a:rPr>
              <a:t> </a:t>
            </a:r>
            <a:r>
              <a:rPr lang="de-DE" dirty="0" err="1">
                <a:solidFill>
                  <a:schemeClr val="dk1"/>
                </a:solidFill>
              </a:rPr>
              <a:t>view</a:t>
            </a:r>
            <a:r>
              <a:rPr lang="de-DE" dirty="0">
                <a:solidFill>
                  <a:schemeClr val="dk1"/>
                </a:solidFill>
              </a:rPr>
              <a:t> all </a:t>
            </a:r>
            <a:r>
              <a:rPr lang="de-DE" dirty="0" err="1">
                <a:solidFill>
                  <a:schemeClr val="dk1"/>
                </a:solidFill>
              </a:rPr>
              <a:t>renewal</a:t>
            </a:r>
            <a:r>
              <a:rPr lang="de-DE" dirty="0">
                <a:solidFill>
                  <a:schemeClr val="dk1"/>
                </a:solidFill>
              </a:rPr>
              <a:t> </a:t>
            </a:r>
            <a:r>
              <a:rPr lang="de-DE" dirty="0" err="1">
                <a:solidFill>
                  <a:schemeClr val="dk1"/>
                </a:solidFill>
              </a:rPr>
              <a:t>reports</a:t>
            </a:r>
            <a:r>
              <a:rPr lang="de-DE" dirty="0">
                <a:solidFill>
                  <a:schemeClr val="dk1"/>
                </a:solidFill>
              </a:rPr>
              <a:t> on </a:t>
            </a:r>
            <a:r>
              <a:rPr lang="de-DE" dirty="0" err="1">
                <a:solidFill>
                  <a:schemeClr val="dk1"/>
                </a:solidFill>
              </a:rPr>
              <a:t>the</a:t>
            </a:r>
            <a:r>
              <a:rPr lang="de-DE" dirty="0">
                <a:solidFill>
                  <a:schemeClr val="dk1"/>
                </a:solidFill>
              </a:rPr>
              <a:t> Bee City USA </a:t>
            </a:r>
            <a:r>
              <a:rPr lang="de-DE" dirty="0" err="1">
                <a:solidFill>
                  <a:schemeClr val="dk1"/>
                </a:solidFill>
              </a:rPr>
              <a:t>website</a:t>
            </a:r>
            <a:r>
              <a:rPr lang="de-DE"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SzPts val="1100"/>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7537d8195f_0_6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6" name="Google Shape;2286;g7537d8195f_0_6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pay an initial application fee and annual renewal fee scaled to their student enrollment. These fees help Bee City USA run the program and provide affiliates with advice and resources.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7537d8195f_0_6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g7537d8195f_0_6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By becoming an affiliate of Bee Campus USA you: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Ensure survival of vital animal species including bees and other pollinators crucial to the health of our environment.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Build community locally and nationally through bringing your campus together around a positive, shared cause and connect with communities across the country that have made the same commitment.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Improve local food production and raise community awareness of how our food grows.</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Support small local businesses including native plant nurseries and pollinator-friendly landscaping.</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Address pest problems with fewer pesticides using integrated pest management and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Heighten awareness of biological diversity.</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receive support from the Xerces Society. Affiliates can contact Xerces staff anytime to get advice from some of the leading pollinator conservation experts in the country. Affiliates also get access to resources from the Xerces Society including guidelines, fact sheets, webinars, and a monthly e-newsletter. </a:t>
            </a:r>
            <a:endParaRPr sz="1200">
              <a:solidFill>
                <a:schemeClr val="dk1"/>
              </a:solidFill>
            </a:endParaRPr>
          </a:p>
          <a:p>
            <a:pPr marL="0" marR="0" lvl="0" indent="0" algn="l" rtl="0">
              <a:lnSpc>
                <a:spcPct val="100000"/>
              </a:lnSpc>
              <a:spcBef>
                <a:spcPts val="0"/>
              </a:spcBef>
              <a:spcAft>
                <a:spcPts val="0"/>
              </a:spcAft>
              <a:buSzPts val="1100"/>
              <a:buNone/>
            </a:pPr>
            <a:endParaRPr sz="1200">
              <a:solidFill>
                <a:schemeClr val="dk1"/>
              </a:solidFill>
            </a:endParaRPr>
          </a:p>
        </p:txBody>
      </p:sp>
      <p:sp>
        <p:nvSpPr>
          <p:cNvPr id="2294" name="Google Shape;2294;g7537d8195f_0_63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2" name="Google Shape;2302;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apply campuses must form a committee, complete an online application, receive approval of the president or chancellor, and pay an application fee. Applicants do not need to have already achieved all of the commitments before applying. The application is essentially a pledge to complete the commitments before the first renewal is due. Participation in the program requires that affiliates complete each commitment each year, but it’s important to remember that this is a long term project, not a race. The number of service learning projects hosted, habitat areas planted, and signs displayed should fit with the committee’s capacity and interests. To be a successful, long term initiative of the campus, the shape that the campus’ involvement takes should be determined by the committee and campus community.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2303" name="Google Shape;2303;p9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adf1bfb236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0" name="Google Shape;2310;gadf1bfb236_0_5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Visit the Bee City USA website to find more resources, answers to frequently asked questions, and application information.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adf1bfb236_0_6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7" name="Google Shape;2317;gadf1bfb236_0_6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Thank you for learning more about pollinators and the steps we can all take to conserve them!</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537d8195f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7" name="Google Shape;1967;g7537d8195f_0_1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Most people are surprised to learn that there is so much diversity in the world of bees. There are in fact seven distinct families of bees that vary hugely in their appearance as well as their strategies for nesting, eating, and interacting with others of their species. </a:t>
            </a:r>
            <a:endParaRPr>
              <a:solidFill>
                <a:schemeClr val="dk1"/>
              </a:solidFill>
            </a:endParaRPr>
          </a:p>
          <a:p>
            <a:pPr marL="0" marR="0" lvl="0" indent="0" algn="l" rtl="0">
              <a:lnSpc>
                <a:spcPct val="100000"/>
              </a:lnSpc>
              <a:spcBef>
                <a:spcPts val="0"/>
              </a:spcBef>
              <a:spcAft>
                <a:spcPts val="0"/>
              </a:spcAft>
              <a:buSzPts val="1100"/>
              <a:buNone/>
            </a:pPr>
            <a:endParaRPr/>
          </a:p>
          <a:p>
            <a:pPr marL="171450" marR="0" lvl="0" indent="-101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7537d8195f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4" name="Google Shape;1974;g7537d8195f_0_1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When people hear the word “bee” they often think of one bee species, </a:t>
            </a:r>
            <a:r>
              <a:rPr lang="de-DE" i="1">
                <a:solidFill>
                  <a:schemeClr val="dk1"/>
                </a:solidFill>
              </a:rPr>
              <a:t>Apis Mellifera</a:t>
            </a:r>
            <a:r>
              <a:rPr lang="de-DE">
                <a:solidFill>
                  <a:schemeClr val="dk1"/>
                </a:solidFill>
              </a:rPr>
              <a:t>, or the European honey bee. Honey bees are a social species, making them ideal for use in agriculture.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537d8195f_0_1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7537d8195f_0_1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While honey bees are integral to our current food system, the European honey bee is not native to the united states but was brought to North America from Europe in the 1600s. The United States is also home to around 3,600 native bee species. While honey bees will feed on a wide variety of native and non-native plants, native pollinators are more dependent on the native plants that they evolved alongside.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7537d8195f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5" name="Google Shape;1985;g7537d8195f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neither encourages nor discourages beekeeping, but the focus of the program is not honey bees. Beekeeping can be a fun hobby or business opportunity but keeping honey bees is not the same as conserving native pollinators. Keeping honey bees in an effort to conserve native bees is the equivalent of keeping chickens in hopes of conserving native songbirds. Taking the steps to conserve native pollinators will also help honey bees. In fact, many Bee Campus USA and Bee City USA affiliates are beekeepers in addition to their work on native bee conservation.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7537d8195f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4" name="Google Shape;1994;g7537d8195f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I said earlier, the US is home to around 3,600 species of native bees. Between 25 and 30% of these species are considered “specialists”, meaning they will only collect pollen from certain types of plants. Before we dive into why conserving pollinators is important I want to show you a few pictures displaying the diversity of native bees. Bees can vary hugely in size, color, and overall appearance. This is a long-horned bee.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0"/>
        <p:cNvGrpSpPr/>
        <p:nvPr/>
      </p:nvGrpSpPr>
      <p:grpSpPr>
        <a:xfrm>
          <a:off x="0" y="0"/>
          <a:ext cx="0" cy="0"/>
          <a:chOff x="0" y="0"/>
          <a:chExt cx="0" cy="0"/>
        </a:xfrm>
      </p:grpSpPr>
      <p:sp>
        <p:nvSpPr>
          <p:cNvPr id="11" name="Google Shape;11;g7537d8195f_0_5678"/>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g7537d8195f_0_5678"/>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3" name="Google Shape;13;g7537d8195f_0_5678"/>
          <p:cNvGrpSpPr/>
          <p:nvPr/>
        </p:nvGrpSpPr>
        <p:grpSpPr>
          <a:xfrm>
            <a:off x="5911402" y="2968671"/>
            <a:ext cx="5821238" cy="97200"/>
            <a:chOff x="5911402" y="2968671"/>
            <a:chExt cx="5821238" cy="97200"/>
          </a:xfrm>
        </p:grpSpPr>
        <p:sp>
          <p:nvSpPr>
            <p:cNvPr id="14" name="Google Shape;14;g7537d8195f_0_5678"/>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g7537d8195f_0_5678"/>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g7537d8195f_0_5678"/>
            <p:cNvSpPr/>
            <p:nvPr/>
          </p:nvSpPr>
          <p:spPr>
            <a:xfrm>
              <a:off x="8822028" y="2968671"/>
              <a:ext cx="1455300" cy="97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g7537d8195f_0_5678"/>
            <p:cNvSpPr/>
            <p:nvPr/>
          </p:nvSpPr>
          <p:spPr>
            <a:xfrm>
              <a:off x="10277340" y="2968671"/>
              <a:ext cx="1455300" cy="96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 name="Google Shape;18;g7537d8195f_0_56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 name="Google Shape;19;g7537d8195f_0_5678"/>
          <p:cNvSpPr>
            <a:spLocks noGrp="1"/>
          </p:cNvSpPr>
          <p:nvPr>
            <p:ph type="pic" idx="2"/>
          </p:nvPr>
        </p:nvSpPr>
        <p:spPr>
          <a:xfrm>
            <a:off x="0" y="0"/>
            <a:ext cx="54738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g7537d8195f_0_5678"/>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g7537d8195f_0_5678"/>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7537d8195f_0_5678"/>
          <p:cNvSpPr txBox="1">
            <a:spLocks noGrp="1"/>
          </p:cNvSpPr>
          <p:nvPr>
            <p:ph type="body" idx="5"/>
          </p:nvPr>
        </p:nvSpPr>
        <p:spPr>
          <a:xfrm>
            <a:off x="5473700" y="6303393"/>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7537d8195f_0_56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51"/>
        <p:cNvGrpSpPr/>
        <p:nvPr/>
      </p:nvGrpSpPr>
      <p:grpSpPr>
        <a:xfrm>
          <a:off x="0" y="0"/>
          <a:ext cx="0" cy="0"/>
          <a:chOff x="0" y="0"/>
          <a:chExt cx="0" cy="0"/>
        </a:xfrm>
      </p:grpSpPr>
      <p:sp>
        <p:nvSpPr>
          <p:cNvPr id="152" name="Google Shape;152;g7537d8195f_0_582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 name="Google Shape;153;g7537d8195f_0_58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4" name="Google Shape;154;g7537d8195f_0_5825"/>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g7537d8195f_0_5825"/>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7537d8195f_0_5825"/>
          <p:cNvSpPr>
            <a:spLocks noGrp="1"/>
          </p:cNvSpPr>
          <p:nvPr>
            <p:ph type="pic" idx="3"/>
          </p:nvPr>
        </p:nvSpPr>
        <p:spPr>
          <a:xfrm>
            <a:off x="6185140" y="972273"/>
            <a:ext cx="523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7" name="Google Shape;157;g7537d8195f_0_5825"/>
          <p:cNvGrpSpPr/>
          <p:nvPr/>
        </p:nvGrpSpPr>
        <p:grpSpPr>
          <a:xfrm>
            <a:off x="3129766" y="842938"/>
            <a:ext cx="5951622" cy="80700"/>
            <a:chOff x="3125756" y="1020445"/>
            <a:chExt cx="5951622" cy="80700"/>
          </a:xfrm>
        </p:grpSpPr>
        <p:sp>
          <p:nvSpPr>
            <p:cNvPr id="158" name="Google Shape;158;g7537d8195f_0_582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g7537d8195f_0_582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7537d8195f_0_582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7537d8195f_0_582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2" name="Google Shape;162;g7537d8195f_0_582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1482"/>
        <p:cNvGrpSpPr/>
        <p:nvPr/>
      </p:nvGrpSpPr>
      <p:grpSpPr>
        <a:xfrm>
          <a:off x="0" y="0"/>
          <a:ext cx="0" cy="0"/>
          <a:chOff x="0" y="0"/>
          <a:chExt cx="0" cy="0"/>
        </a:xfrm>
      </p:grpSpPr>
      <p:sp>
        <p:nvSpPr>
          <p:cNvPr id="1483" name="Google Shape;1483;p2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84" name="Google Shape;1484;p20"/>
          <p:cNvGrpSpPr/>
          <p:nvPr/>
        </p:nvGrpSpPr>
        <p:grpSpPr>
          <a:xfrm>
            <a:off x="1210235" y="1968864"/>
            <a:ext cx="3684493" cy="82296"/>
            <a:chOff x="5731098" y="5387417"/>
            <a:chExt cx="6181858" cy="93095"/>
          </a:xfrm>
        </p:grpSpPr>
        <p:sp>
          <p:nvSpPr>
            <p:cNvPr id="1485" name="Google Shape;1485;p2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6" name="Google Shape;1486;p2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7" name="Google Shape;1487;p2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8" name="Google Shape;1488;p2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89" name="Google Shape;1489;p2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90" name="Google Shape;1490;p2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1" name="Google Shape;1491;p20"/>
          <p:cNvSpPr txBox="1">
            <a:spLocks noGrp="1"/>
          </p:cNvSpPr>
          <p:nvPr>
            <p:ph type="body" idx="1"/>
          </p:nvPr>
        </p:nvSpPr>
        <p:spPr>
          <a:xfrm>
            <a:off x="766482" y="2352302"/>
            <a:ext cx="4545106" cy="334561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2" name="Google Shape;1492;p2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3" name="Google Shape;1493;p2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1494"/>
        <p:cNvGrpSpPr/>
        <p:nvPr/>
      </p:nvGrpSpPr>
      <p:grpSpPr>
        <a:xfrm>
          <a:off x="0" y="0"/>
          <a:ext cx="0" cy="0"/>
          <a:chOff x="0" y="0"/>
          <a:chExt cx="0" cy="0"/>
        </a:xfrm>
      </p:grpSpPr>
      <p:sp>
        <p:nvSpPr>
          <p:cNvPr id="1495" name="Google Shape;1495;p2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6" name="Google Shape;1496;p2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97" name="Google Shape;1497;p2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98" name="Google Shape;1498;p2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9" name="Google Shape;1499;p21"/>
          <p:cNvGrpSpPr/>
          <p:nvPr/>
        </p:nvGrpSpPr>
        <p:grpSpPr>
          <a:xfrm>
            <a:off x="3125756" y="1020445"/>
            <a:ext cx="5951622" cy="80833"/>
            <a:chOff x="3125756" y="1020445"/>
            <a:chExt cx="5951622" cy="80833"/>
          </a:xfrm>
        </p:grpSpPr>
        <p:sp>
          <p:nvSpPr>
            <p:cNvPr id="1500" name="Google Shape;1500;p2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1" name="Google Shape;1501;p2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2" name="Google Shape;1502;p2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3" name="Google Shape;1503;p2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4" name="Google Shape;1504;p2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1505"/>
        <p:cNvGrpSpPr/>
        <p:nvPr/>
      </p:nvGrpSpPr>
      <p:grpSpPr>
        <a:xfrm>
          <a:off x="0" y="0"/>
          <a:ext cx="0" cy="0"/>
          <a:chOff x="0" y="0"/>
          <a:chExt cx="0" cy="0"/>
        </a:xfrm>
      </p:grpSpPr>
      <p:sp>
        <p:nvSpPr>
          <p:cNvPr id="1506" name="Google Shape;1506;p23"/>
          <p:cNvSpPr/>
          <p:nvPr/>
        </p:nvSpPr>
        <p:spPr>
          <a:xfrm>
            <a:off x="3875173" y="3578454"/>
            <a:ext cx="2342345" cy="223971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7" name="Google Shape;1507;p2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8" name="Google Shape;1508;p2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9" name="Google Shape;1509;p2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10" name="Google Shape;1510;p23"/>
          <p:cNvSpPr>
            <a:spLocks noGrp="1"/>
          </p:cNvSpPr>
          <p:nvPr>
            <p:ph type="pic" idx="2"/>
          </p:nvPr>
        </p:nvSpPr>
        <p:spPr>
          <a:xfrm>
            <a:off x="1419997"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1" name="Google Shape;1511;p23"/>
          <p:cNvSpPr>
            <a:spLocks noGrp="1"/>
          </p:cNvSpPr>
          <p:nvPr>
            <p:ph type="pic" idx="3"/>
          </p:nvPr>
        </p:nvSpPr>
        <p:spPr>
          <a:xfrm>
            <a:off x="3874697"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2" name="Google Shape;1512;p23"/>
          <p:cNvSpPr>
            <a:spLocks noGrp="1"/>
          </p:cNvSpPr>
          <p:nvPr>
            <p:ph type="pic" idx="4"/>
          </p:nvPr>
        </p:nvSpPr>
        <p:spPr>
          <a:xfrm>
            <a:off x="6316468" y="3578453"/>
            <a:ext cx="476847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3" name="Google Shape;1513;p23"/>
          <p:cNvSpPr/>
          <p:nvPr/>
        </p:nvSpPr>
        <p:spPr>
          <a:xfrm>
            <a:off x="1419996"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4" name="Google Shape;1514;p23"/>
          <p:cNvSpPr/>
          <p:nvPr/>
        </p:nvSpPr>
        <p:spPr>
          <a:xfrm>
            <a:off x="6316426"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5" name="Google Shape;1515;p2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6" name="Google Shape;1516;p2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7" name="Google Shape;1517;p2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8" name="Google Shape;1518;p2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9" name="Google Shape;1519;p2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0" name="Google Shape;1520;p23"/>
          <p:cNvSpPr txBox="1">
            <a:spLocks noGrp="1"/>
          </p:cNvSpPr>
          <p:nvPr>
            <p:ph type="body" idx="13"/>
          </p:nvPr>
        </p:nvSpPr>
        <p:spPr>
          <a:xfrm>
            <a:off x="1428622"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21" name="Google Shape;1521;p23"/>
          <p:cNvGrpSpPr/>
          <p:nvPr/>
        </p:nvGrpSpPr>
        <p:grpSpPr>
          <a:xfrm>
            <a:off x="3125756" y="1020445"/>
            <a:ext cx="5951622" cy="80833"/>
            <a:chOff x="3125756" y="1020445"/>
            <a:chExt cx="5951622" cy="80833"/>
          </a:xfrm>
        </p:grpSpPr>
        <p:sp>
          <p:nvSpPr>
            <p:cNvPr id="1522" name="Google Shape;1522;p2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3" name="Google Shape;1523;p2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4" name="Google Shape;1524;p2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5" name="Google Shape;1525;p2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26" name="Google Shape;1526;p2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1527"/>
        <p:cNvGrpSpPr/>
        <p:nvPr/>
      </p:nvGrpSpPr>
      <p:grpSpPr>
        <a:xfrm>
          <a:off x="0" y="0"/>
          <a:ext cx="0" cy="0"/>
          <a:chOff x="0" y="0"/>
          <a:chExt cx="0" cy="0"/>
        </a:xfrm>
      </p:grpSpPr>
      <p:sp>
        <p:nvSpPr>
          <p:cNvPr id="1528" name="Google Shape;1528;p24"/>
          <p:cNvSpPr/>
          <p:nvPr/>
        </p:nvSpPr>
        <p:spPr>
          <a:xfrm>
            <a:off x="6222933" y="3578453"/>
            <a:ext cx="2333201" cy="224479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9" name="Google Shape;1529;p24"/>
          <p:cNvSpPr txBox="1">
            <a:spLocks noGrp="1"/>
          </p:cNvSpPr>
          <p:nvPr>
            <p:ph type="body" idx="1"/>
          </p:nvPr>
        </p:nvSpPr>
        <p:spPr>
          <a:xfrm>
            <a:off x="633364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0" name="Google Shape;1530;p2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1" name="Google Shape;1531;p2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32" name="Google Shape;1532;p24"/>
          <p:cNvSpPr>
            <a:spLocks noGrp="1"/>
          </p:cNvSpPr>
          <p:nvPr>
            <p:ph type="pic" idx="2"/>
          </p:nvPr>
        </p:nvSpPr>
        <p:spPr>
          <a:xfrm>
            <a:off x="8675995" y="3578453"/>
            <a:ext cx="233744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3" name="Google Shape;1533;p24"/>
          <p:cNvSpPr>
            <a:spLocks noGrp="1"/>
          </p:cNvSpPr>
          <p:nvPr>
            <p:ph type="pic" idx="3"/>
          </p:nvPr>
        </p:nvSpPr>
        <p:spPr>
          <a:xfrm>
            <a:off x="6222457" y="1362788"/>
            <a:ext cx="2332263"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4" name="Google Shape;1534;p24"/>
          <p:cNvSpPr>
            <a:spLocks noGrp="1"/>
          </p:cNvSpPr>
          <p:nvPr>
            <p:ph type="pic" idx="4"/>
          </p:nvPr>
        </p:nvSpPr>
        <p:spPr>
          <a:xfrm>
            <a:off x="1328223" y="3578453"/>
            <a:ext cx="4774374"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5" name="Google Shape;1535;p24"/>
          <p:cNvSpPr/>
          <p:nvPr/>
        </p:nvSpPr>
        <p:spPr>
          <a:xfrm>
            <a:off x="8675994"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6" name="Google Shape;1536;p24"/>
          <p:cNvSpPr/>
          <p:nvPr/>
        </p:nvSpPr>
        <p:spPr>
          <a:xfrm>
            <a:off x="1328180"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1537" name="Google Shape;1537;p24"/>
          <p:cNvSpPr txBox="1">
            <a:spLocks noGrp="1"/>
          </p:cNvSpPr>
          <p:nvPr>
            <p:ph type="body" idx="5"/>
          </p:nvPr>
        </p:nvSpPr>
        <p:spPr>
          <a:xfrm>
            <a:off x="884713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8" name="Google Shape;1538;p24"/>
          <p:cNvSpPr txBox="1">
            <a:spLocks noGrp="1"/>
          </p:cNvSpPr>
          <p:nvPr>
            <p:ph type="body" idx="6"/>
          </p:nvPr>
        </p:nvSpPr>
        <p:spPr>
          <a:xfrm>
            <a:off x="1435916"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9" name="Google Shape;1539;p24"/>
          <p:cNvSpPr txBox="1">
            <a:spLocks noGrp="1"/>
          </p:cNvSpPr>
          <p:nvPr>
            <p:ph type="body" idx="7"/>
          </p:nvPr>
        </p:nvSpPr>
        <p:spPr>
          <a:xfrm>
            <a:off x="1436257"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0" name="Google Shape;1540;p24"/>
          <p:cNvSpPr txBox="1">
            <a:spLocks noGrp="1"/>
          </p:cNvSpPr>
          <p:nvPr>
            <p:ph type="body" idx="8"/>
          </p:nvPr>
        </p:nvSpPr>
        <p:spPr>
          <a:xfrm>
            <a:off x="633364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1" name="Google Shape;1541;p24"/>
          <p:cNvSpPr txBox="1">
            <a:spLocks noGrp="1"/>
          </p:cNvSpPr>
          <p:nvPr>
            <p:ph type="body" idx="9"/>
          </p:nvPr>
        </p:nvSpPr>
        <p:spPr>
          <a:xfrm>
            <a:off x="884157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2" name="Google Shape;1542;p24"/>
          <p:cNvSpPr txBox="1">
            <a:spLocks noGrp="1"/>
          </p:cNvSpPr>
          <p:nvPr>
            <p:ph type="body" idx="13"/>
          </p:nvPr>
        </p:nvSpPr>
        <p:spPr>
          <a:xfrm>
            <a:off x="1328180"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43" name="Google Shape;1543;p24"/>
          <p:cNvGrpSpPr/>
          <p:nvPr/>
        </p:nvGrpSpPr>
        <p:grpSpPr>
          <a:xfrm>
            <a:off x="3125756" y="1020445"/>
            <a:ext cx="5951622" cy="80833"/>
            <a:chOff x="3125756" y="1020445"/>
            <a:chExt cx="5951622" cy="80833"/>
          </a:xfrm>
        </p:grpSpPr>
        <p:sp>
          <p:nvSpPr>
            <p:cNvPr id="1544" name="Google Shape;1544;p2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5" name="Google Shape;1545;p2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6" name="Google Shape;1546;p2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7" name="Google Shape;1547;p2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48" name="Google Shape;1548;p2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1549"/>
        <p:cNvGrpSpPr/>
        <p:nvPr/>
      </p:nvGrpSpPr>
      <p:grpSpPr>
        <a:xfrm>
          <a:off x="0" y="0"/>
          <a:ext cx="0" cy="0"/>
          <a:chOff x="0" y="0"/>
          <a:chExt cx="0" cy="0"/>
        </a:xfrm>
      </p:grpSpPr>
      <p:sp>
        <p:nvSpPr>
          <p:cNvPr id="1550" name="Google Shape;1550;p2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51" name="Google Shape;1551;p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52" name="Google Shape;1552;p25"/>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3" name="Google Shape;1553;p25"/>
          <p:cNvSpPr/>
          <p:nvPr/>
        </p:nvSpPr>
        <p:spPr>
          <a:xfrm>
            <a:off x="80047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4" name="Google Shape;1554;p25"/>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5" name="Google Shape;1555;p25"/>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6" name="Google Shape;1556;p25"/>
          <p:cNvSpPr txBox="1">
            <a:spLocks noGrp="1"/>
          </p:cNvSpPr>
          <p:nvPr>
            <p:ph type="body" idx="4"/>
          </p:nvPr>
        </p:nvSpPr>
        <p:spPr>
          <a:xfrm>
            <a:off x="394210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57" name="Google Shape;1557;p25"/>
          <p:cNvGrpSpPr/>
          <p:nvPr/>
        </p:nvGrpSpPr>
        <p:grpSpPr>
          <a:xfrm>
            <a:off x="3125756" y="1020445"/>
            <a:ext cx="5951622" cy="80833"/>
            <a:chOff x="3125756" y="1020445"/>
            <a:chExt cx="5951622" cy="80833"/>
          </a:xfrm>
        </p:grpSpPr>
        <p:sp>
          <p:nvSpPr>
            <p:cNvPr id="1558" name="Google Shape;1558;p2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9" name="Google Shape;1559;p2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0" name="Google Shape;1560;p2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1" name="Google Shape;1561;p2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62" name="Google Shape;1562;p2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1563"/>
        <p:cNvGrpSpPr/>
        <p:nvPr/>
      </p:nvGrpSpPr>
      <p:grpSpPr>
        <a:xfrm>
          <a:off x="0" y="0"/>
          <a:ext cx="0" cy="0"/>
          <a:chOff x="0" y="0"/>
          <a:chExt cx="0" cy="0"/>
        </a:xfrm>
      </p:grpSpPr>
      <p:sp>
        <p:nvSpPr>
          <p:cNvPr id="1564" name="Google Shape;1564;p2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5" name="Google Shape;1565;p2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66" name="Google Shape;1566;p26"/>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7" name="Google Shape;1567;p26"/>
          <p:cNvSpPr/>
          <p:nvPr/>
        </p:nvSpPr>
        <p:spPr>
          <a:xfrm>
            <a:off x="846664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8" name="Google Shape;1568;p26"/>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9" name="Google Shape;1569;p26"/>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0" name="Google Shape;1570;p26"/>
          <p:cNvSpPr txBox="1">
            <a:spLocks noGrp="1"/>
          </p:cNvSpPr>
          <p:nvPr>
            <p:ph type="body" idx="4"/>
          </p:nvPr>
        </p:nvSpPr>
        <p:spPr>
          <a:xfrm>
            <a:off x="80909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71" name="Google Shape;1571;p26"/>
          <p:cNvGrpSpPr/>
          <p:nvPr/>
        </p:nvGrpSpPr>
        <p:grpSpPr>
          <a:xfrm>
            <a:off x="3125756" y="1020445"/>
            <a:ext cx="5951622" cy="80833"/>
            <a:chOff x="3125756" y="1020445"/>
            <a:chExt cx="5951622" cy="80833"/>
          </a:xfrm>
        </p:grpSpPr>
        <p:sp>
          <p:nvSpPr>
            <p:cNvPr id="1572" name="Google Shape;1572;p2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3" name="Google Shape;1573;p2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4" name="Google Shape;1574;p2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5" name="Google Shape;1575;p2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6" name="Google Shape;1576;p2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1577"/>
        <p:cNvGrpSpPr/>
        <p:nvPr/>
      </p:nvGrpSpPr>
      <p:grpSpPr>
        <a:xfrm>
          <a:off x="0" y="0"/>
          <a:ext cx="0" cy="0"/>
          <a:chOff x="0" y="0"/>
          <a:chExt cx="0" cy="0"/>
        </a:xfrm>
      </p:grpSpPr>
      <p:sp>
        <p:nvSpPr>
          <p:cNvPr id="1578" name="Google Shape;1578;p2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79" name="Google Shape;1579;p2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80" name="Google Shape;1580;p27"/>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1" name="Google Shape;1581;p27"/>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2" name="Google Shape;1582;p27"/>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3" name="Google Shape;1583;p27"/>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4" name="Google Shape;1584;p27"/>
          <p:cNvSpPr txBox="1">
            <a:spLocks noGrp="1"/>
          </p:cNvSpPr>
          <p:nvPr>
            <p:ph type="body" idx="4"/>
          </p:nvPr>
        </p:nvSpPr>
        <p:spPr>
          <a:xfrm>
            <a:off x="3942108"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85" name="Google Shape;1585;p27"/>
          <p:cNvGrpSpPr/>
          <p:nvPr/>
        </p:nvGrpSpPr>
        <p:grpSpPr>
          <a:xfrm>
            <a:off x="3125756" y="1020445"/>
            <a:ext cx="5951622" cy="80833"/>
            <a:chOff x="3125756" y="1020445"/>
            <a:chExt cx="5951622" cy="80833"/>
          </a:xfrm>
        </p:grpSpPr>
        <p:sp>
          <p:nvSpPr>
            <p:cNvPr id="1586" name="Google Shape;1586;p2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7" name="Google Shape;1587;p2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8" name="Google Shape;1588;p2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9" name="Google Shape;1589;p2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90" name="Google Shape;1590;p2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1591"/>
        <p:cNvGrpSpPr/>
        <p:nvPr/>
      </p:nvGrpSpPr>
      <p:grpSpPr>
        <a:xfrm>
          <a:off x="0" y="0"/>
          <a:ext cx="0" cy="0"/>
          <a:chOff x="0" y="0"/>
          <a:chExt cx="0" cy="0"/>
        </a:xfrm>
      </p:grpSpPr>
      <p:sp>
        <p:nvSpPr>
          <p:cNvPr id="1592" name="Google Shape;1592;p2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93" name="Google Shape;1593;p2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94" name="Google Shape;1594;p28"/>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5" name="Google Shape;1595;p28"/>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6" name="Google Shape;1596;p28"/>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7" name="Google Shape;1597;p28"/>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8" name="Google Shape;1598;p28"/>
          <p:cNvSpPr txBox="1">
            <a:spLocks noGrp="1"/>
          </p:cNvSpPr>
          <p:nvPr>
            <p:ph type="body" idx="4"/>
          </p:nvPr>
        </p:nvSpPr>
        <p:spPr>
          <a:xfrm>
            <a:off x="80047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99" name="Google Shape;1599;p28"/>
          <p:cNvGrpSpPr/>
          <p:nvPr/>
        </p:nvGrpSpPr>
        <p:grpSpPr>
          <a:xfrm>
            <a:off x="3125756" y="1020445"/>
            <a:ext cx="5951622" cy="80833"/>
            <a:chOff x="3125756" y="1020445"/>
            <a:chExt cx="5951622" cy="80833"/>
          </a:xfrm>
        </p:grpSpPr>
        <p:sp>
          <p:nvSpPr>
            <p:cNvPr id="1600" name="Google Shape;1600;p2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1" name="Google Shape;1601;p2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2" name="Google Shape;1602;p2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3" name="Google Shape;1603;p2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04" name="Google Shape;1604;p2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1605"/>
        <p:cNvGrpSpPr/>
        <p:nvPr/>
      </p:nvGrpSpPr>
      <p:grpSpPr>
        <a:xfrm>
          <a:off x="0" y="0"/>
          <a:ext cx="0" cy="0"/>
          <a:chOff x="0" y="0"/>
          <a:chExt cx="0" cy="0"/>
        </a:xfrm>
      </p:grpSpPr>
      <p:sp>
        <p:nvSpPr>
          <p:cNvPr id="1606" name="Google Shape;1606;p2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07" name="Google Shape;1607;p2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08" name="Google Shape;1608;p29"/>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9" name="Google Shape;1609;p29"/>
          <p:cNvSpPr/>
          <p:nvPr/>
        </p:nvSpPr>
        <p:spPr>
          <a:xfrm>
            <a:off x="80047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0" name="Google Shape;1610;p29"/>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1" name="Google Shape;1611;p29"/>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2" name="Google Shape;1612;p29"/>
          <p:cNvSpPr txBox="1">
            <a:spLocks noGrp="1"/>
          </p:cNvSpPr>
          <p:nvPr>
            <p:ph type="body" idx="4"/>
          </p:nvPr>
        </p:nvSpPr>
        <p:spPr>
          <a:xfrm>
            <a:off x="393348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13" name="Google Shape;1613;p29"/>
          <p:cNvGrpSpPr/>
          <p:nvPr/>
        </p:nvGrpSpPr>
        <p:grpSpPr>
          <a:xfrm>
            <a:off x="3125756" y="1020445"/>
            <a:ext cx="5951622" cy="80833"/>
            <a:chOff x="3125756" y="1020445"/>
            <a:chExt cx="5951622" cy="80833"/>
          </a:xfrm>
        </p:grpSpPr>
        <p:sp>
          <p:nvSpPr>
            <p:cNvPr id="1614" name="Google Shape;1614;p2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5" name="Google Shape;1615;p2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6" name="Google Shape;1616;p2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7" name="Google Shape;1617;p2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18" name="Google Shape;1618;p2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1619"/>
        <p:cNvGrpSpPr/>
        <p:nvPr/>
      </p:nvGrpSpPr>
      <p:grpSpPr>
        <a:xfrm>
          <a:off x="0" y="0"/>
          <a:ext cx="0" cy="0"/>
          <a:chOff x="0" y="0"/>
          <a:chExt cx="0" cy="0"/>
        </a:xfrm>
      </p:grpSpPr>
      <p:sp>
        <p:nvSpPr>
          <p:cNvPr id="1620" name="Google Shape;1620;p3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21" name="Google Shape;1621;p3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22" name="Google Shape;1622;p30"/>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3" name="Google Shape;1623;p30"/>
          <p:cNvSpPr/>
          <p:nvPr/>
        </p:nvSpPr>
        <p:spPr>
          <a:xfrm>
            <a:off x="846664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4" name="Google Shape;1624;p30"/>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5" name="Google Shape;1625;p30"/>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6" name="Google Shape;1626;p30"/>
          <p:cNvSpPr txBox="1">
            <a:spLocks noGrp="1"/>
          </p:cNvSpPr>
          <p:nvPr>
            <p:ph type="body" idx="4"/>
          </p:nvPr>
        </p:nvSpPr>
        <p:spPr>
          <a:xfrm>
            <a:off x="800472" y="581816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27" name="Google Shape;1627;p30"/>
          <p:cNvGrpSpPr/>
          <p:nvPr/>
        </p:nvGrpSpPr>
        <p:grpSpPr>
          <a:xfrm>
            <a:off x="3125756" y="1020445"/>
            <a:ext cx="5951622" cy="80833"/>
            <a:chOff x="3125756" y="1020445"/>
            <a:chExt cx="5951622" cy="80833"/>
          </a:xfrm>
        </p:grpSpPr>
        <p:sp>
          <p:nvSpPr>
            <p:cNvPr id="1628" name="Google Shape;1628;p3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9" name="Google Shape;1629;p3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0" name="Google Shape;1630;p3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1" name="Google Shape;1631;p3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32" name="Google Shape;1632;p3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3"/>
        <p:cNvGrpSpPr/>
        <p:nvPr/>
      </p:nvGrpSpPr>
      <p:grpSpPr>
        <a:xfrm>
          <a:off x="0" y="0"/>
          <a:ext cx="0" cy="0"/>
          <a:chOff x="0" y="0"/>
          <a:chExt cx="0" cy="0"/>
        </a:xfrm>
      </p:grpSpPr>
      <p:sp>
        <p:nvSpPr>
          <p:cNvPr id="164" name="Google Shape;164;g7537d8195f_0_607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7537d8195f_0_6076"/>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7537d8195f_0_6076"/>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7" name="Google Shape;167;g7537d8195f_0_6076"/>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7537d8195f_0_6076"/>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g7537d8195f_0_6076"/>
          <p:cNvSpPr/>
          <p:nvPr/>
        </p:nvSpPr>
        <p:spPr>
          <a:xfrm>
            <a:off x="8822028" y="2968680"/>
            <a:ext cx="1455300" cy="966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7537d8195f_0_6076"/>
          <p:cNvSpPr/>
          <p:nvPr/>
        </p:nvSpPr>
        <p:spPr>
          <a:xfrm>
            <a:off x="10277342" y="2968672"/>
            <a:ext cx="1455300" cy="100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 name="Google Shape;171;g7537d8195f_0_607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2" name="Google Shape;172;g7537d8195f_0_607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g7537d8195f_0_6076"/>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7537d8195f_0_6076"/>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g7537d8195f_0_6076"/>
          <p:cNvSpPr txBox="1">
            <a:spLocks noGrp="1"/>
          </p:cNvSpPr>
          <p:nvPr>
            <p:ph type="body" idx="5"/>
          </p:nvPr>
        </p:nvSpPr>
        <p:spPr>
          <a:xfrm>
            <a:off x="5584976" y="6284069"/>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g7537d8195f_0_607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1633"/>
        <p:cNvGrpSpPr/>
        <p:nvPr/>
      </p:nvGrpSpPr>
      <p:grpSpPr>
        <a:xfrm>
          <a:off x="0" y="0"/>
          <a:ext cx="0" cy="0"/>
          <a:chOff x="0" y="0"/>
          <a:chExt cx="0" cy="0"/>
        </a:xfrm>
      </p:grpSpPr>
      <p:sp>
        <p:nvSpPr>
          <p:cNvPr id="1634" name="Google Shape;1634;p32"/>
          <p:cNvSpPr txBox="1">
            <a:spLocks noGrp="1"/>
          </p:cNvSpPr>
          <p:nvPr>
            <p:ph type="ctrTitle"/>
          </p:nvPr>
        </p:nvSpPr>
        <p:spPr>
          <a:xfrm>
            <a:off x="696299" y="214597"/>
            <a:ext cx="10610210"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5" name="Google Shape;1635;p3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636" name="Google Shape;1636;p32"/>
          <p:cNvGrpSpPr/>
          <p:nvPr/>
        </p:nvGrpSpPr>
        <p:grpSpPr>
          <a:xfrm>
            <a:off x="2093901" y="1349827"/>
            <a:ext cx="106697" cy="4787427"/>
            <a:chOff x="2536243" y="1099403"/>
            <a:chExt cx="79618" cy="4875802"/>
          </a:xfrm>
        </p:grpSpPr>
        <p:sp>
          <p:nvSpPr>
            <p:cNvPr id="1637" name="Google Shape;1637;p32"/>
            <p:cNvSpPr/>
            <p:nvPr/>
          </p:nvSpPr>
          <p:spPr>
            <a:xfrm rot="-5400000">
              <a:off x="2042388" y="1593258"/>
              <a:ext cx="1067327" cy="7961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8" name="Google Shape;1638;p32"/>
            <p:cNvSpPr/>
            <p:nvPr/>
          </p:nvSpPr>
          <p:spPr>
            <a:xfrm rot="-5400000">
              <a:off x="2042388" y="2864212"/>
              <a:ext cx="1067327" cy="7961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9" name="Google Shape;1639;p32"/>
            <p:cNvSpPr/>
            <p:nvPr/>
          </p:nvSpPr>
          <p:spPr>
            <a:xfrm rot="-5400000">
              <a:off x="2042388" y="4135165"/>
              <a:ext cx="1067327" cy="7961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0" name="Google Shape;1640;p32"/>
            <p:cNvSpPr/>
            <p:nvPr/>
          </p:nvSpPr>
          <p:spPr>
            <a:xfrm rot="-5400000">
              <a:off x="2044580" y="5403924"/>
              <a:ext cx="1062943" cy="79618"/>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41" name="Google Shape;1641;p32"/>
          <p:cNvSpPr txBox="1">
            <a:spLocks noGrp="1"/>
          </p:cNvSpPr>
          <p:nvPr>
            <p:ph type="body" idx="1"/>
          </p:nvPr>
        </p:nvSpPr>
        <p:spPr>
          <a:xfrm>
            <a:off x="2431550" y="134982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2" name="Google Shape;1642;p32"/>
          <p:cNvSpPr txBox="1">
            <a:spLocks noGrp="1"/>
          </p:cNvSpPr>
          <p:nvPr>
            <p:ph type="body" idx="2"/>
          </p:nvPr>
        </p:nvSpPr>
        <p:spPr>
          <a:xfrm>
            <a:off x="2431550" y="2597744"/>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3" name="Google Shape;1643;p32"/>
          <p:cNvSpPr txBox="1">
            <a:spLocks noGrp="1"/>
          </p:cNvSpPr>
          <p:nvPr>
            <p:ph type="body" idx="3"/>
          </p:nvPr>
        </p:nvSpPr>
        <p:spPr>
          <a:xfrm>
            <a:off x="2431550" y="3845660"/>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4" name="Google Shape;1644;p32"/>
          <p:cNvSpPr txBox="1">
            <a:spLocks noGrp="1"/>
          </p:cNvSpPr>
          <p:nvPr>
            <p:ph type="body" idx="4"/>
          </p:nvPr>
        </p:nvSpPr>
        <p:spPr>
          <a:xfrm>
            <a:off x="2431550" y="509357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5" name="Google Shape;1645;p3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1646"/>
        <p:cNvGrpSpPr/>
        <p:nvPr/>
      </p:nvGrpSpPr>
      <p:grpSpPr>
        <a:xfrm>
          <a:off x="0" y="0"/>
          <a:ext cx="0" cy="0"/>
          <a:chOff x="0" y="0"/>
          <a:chExt cx="0" cy="0"/>
        </a:xfrm>
      </p:grpSpPr>
      <p:grpSp>
        <p:nvGrpSpPr>
          <p:cNvPr id="1647" name="Google Shape;1647;p33"/>
          <p:cNvGrpSpPr/>
          <p:nvPr/>
        </p:nvGrpSpPr>
        <p:grpSpPr>
          <a:xfrm>
            <a:off x="3133777" y="1833000"/>
            <a:ext cx="5943600" cy="82296"/>
            <a:chOff x="5731098" y="5387417"/>
            <a:chExt cx="6181860" cy="93095"/>
          </a:xfrm>
        </p:grpSpPr>
        <p:sp>
          <p:nvSpPr>
            <p:cNvPr id="1648" name="Google Shape;1648;p3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9" name="Google Shape;1649;p3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0" name="Google Shape;1650;p3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1" name="Google Shape;1651;p3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52" name="Google Shape;1652;p33"/>
          <p:cNvSpPr txBox="1"/>
          <p:nvPr/>
        </p:nvSpPr>
        <p:spPr>
          <a:xfrm>
            <a:off x="4897425" y="3221444"/>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1653" name="Google Shape;1653;p33"/>
          <p:cNvSpPr txBox="1"/>
          <p:nvPr/>
        </p:nvSpPr>
        <p:spPr>
          <a:xfrm>
            <a:off x="800472" y="558075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1654" name="Google Shape;1654;p33"/>
          <p:cNvPicPr preferRelativeResize="0"/>
          <p:nvPr/>
        </p:nvPicPr>
        <p:blipFill rotWithShape="1">
          <a:blip r:embed="rId2">
            <a:alphaModFix/>
          </a:blip>
          <a:srcRect/>
          <a:stretch/>
        </p:blipFill>
        <p:spPr>
          <a:xfrm>
            <a:off x="4790530" y="2171870"/>
            <a:ext cx="2523197" cy="1062266"/>
          </a:xfrm>
          <a:prstGeom prst="rect">
            <a:avLst/>
          </a:prstGeom>
          <a:noFill/>
          <a:ln>
            <a:noFill/>
          </a:ln>
        </p:spPr>
      </p:pic>
      <p:sp>
        <p:nvSpPr>
          <p:cNvPr id="1655" name="Google Shape;1655;p33"/>
          <p:cNvSpPr txBox="1">
            <a:spLocks noGrp="1"/>
          </p:cNvSpPr>
          <p:nvPr>
            <p:ph type="body" idx="1"/>
          </p:nvPr>
        </p:nvSpPr>
        <p:spPr>
          <a:xfrm>
            <a:off x="799832" y="3750197"/>
            <a:ext cx="10610850" cy="169722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33"/>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57"/>
        <p:cNvGrpSpPr/>
        <p:nvPr/>
      </p:nvGrpSpPr>
      <p:grpSpPr>
        <a:xfrm>
          <a:off x="0" y="0"/>
          <a:ext cx="0" cy="0"/>
          <a:chOff x="0" y="0"/>
          <a:chExt cx="0" cy="0"/>
        </a:xfrm>
      </p:grpSpPr>
      <p:sp>
        <p:nvSpPr>
          <p:cNvPr id="1658" name="Google Shape;1658;p35"/>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9" name="Google Shape;1659;p3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0" name="Google Shape;1660;p3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1" name="Google Shape;1661;p3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2" name="Google Shape;1662;p3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3" name="Google Shape;1663;p35"/>
          <p:cNvSpPr/>
          <p:nvPr/>
        </p:nvSpPr>
        <p:spPr>
          <a:xfrm>
            <a:off x="8822028" y="2968680"/>
            <a:ext cx="1455313" cy="96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4" name="Google Shape;1664;p35"/>
          <p:cNvSpPr/>
          <p:nvPr/>
        </p:nvSpPr>
        <p:spPr>
          <a:xfrm>
            <a:off x="10277342" y="2968672"/>
            <a:ext cx="1455313" cy="10058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5" name="Google Shape;1665;p3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66" name="Google Shape;1666;p35"/>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7" name="Google Shape;1667;p3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8" name="Google Shape;1668;p3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9" name="Google Shape;1669;p35"/>
          <p:cNvSpPr txBox="1">
            <a:spLocks noGrp="1"/>
          </p:cNvSpPr>
          <p:nvPr>
            <p:ph type="body" idx="5"/>
          </p:nvPr>
        </p:nvSpPr>
        <p:spPr>
          <a:xfrm>
            <a:off x="5584976" y="6284069"/>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0" name="Google Shape;1670;p3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1671"/>
        <p:cNvGrpSpPr/>
        <p:nvPr/>
      </p:nvGrpSpPr>
      <p:grpSpPr>
        <a:xfrm>
          <a:off x="0" y="0"/>
          <a:ext cx="0" cy="0"/>
          <a:chOff x="0" y="0"/>
          <a:chExt cx="0" cy="0"/>
        </a:xfrm>
      </p:grpSpPr>
      <p:sp>
        <p:nvSpPr>
          <p:cNvPr id="1672" name="Google Shape;1672;p3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3" name="Google Shape;1673;p3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4" name="Google Shape;1674;p37"/>
          <p:cNvSpPr>
            <a:spLocks noGrp="1"/>
          </p:cNvSpPr>
          <p:nvPr>
            <p:ph type="pic" idx="2"/>
          </p:nvPr>
        </p:nvSpPr>
        <p:spPr>
          <a:xfrm>
            <a:off x="0" y="0"/>
            <a:ext cx="5473700" cy="34029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5" name="Google Shape;1675;p37"/>
          <p:cNvSpPr txBox="1">
            <a:spLocks noGrp="1"/>
          </p:cNvSpPr>
          <p:nvPr>
            <p:ph type="body" idx="1"/>
          </p:nvPr>
        </p:nvSpPr>
        <p:spPr>
          <a:xfrm>
            <a:off x="5911401" y="994531"/>
            <a:ext cx="5821251" cy="493349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37"/>
          <p:cNvSpPr txBox="1">
            <a:spLocks noGrp="1"/>
          </p:cNvSpPr>
          <p:nvPr>
            <p:ph type="body" idx="3"/>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7" name="Google Shape;1677;p3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78" name="Google Shape;1678;p37"/>
          <p:cNvSpPr>
            <a:spLocks noGrp="1"/>
          </p:cNvSpPr>
          <p:nvPr>
            <p:ph type="pic" idx="4"/>
          </p:nvPr>
        </p:nvSpPr>
        <p:spPr>
          <a:xfrm>
            <a:off x="0" y="3402957"/>
            <a:ext cx="5473700" cy="345504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9" name="Google Shape;1679;p37"/>
          <p:cNvGrpSpPr/>
          <p:nvPr/>
        </p:nvGrpSpPr>
        <p:grpSpPr>
          <a:xfrm>
            <a:off x="6736976" y="771839"/>
            <a:ext cx="4411392" cy="80834"/>
            <a:chOff x="6736976" y="771839"/>
            <a:chExt cx="4411392" cy="80834"/>
          </a:xfrm>
        </p:grpSpPr>
        <p:sp>
          <p:nvSpPr>
            <p:cNvPr id="1680" name="Google Shape;1680;p3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1" name="Google Shape;1681;p3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2" name="Google Shape;1682;p3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3" name="Google Shape;1683;p3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4" name="Google Shape;1684;p3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1685"/>
        <p:cNvGrpSpPr/>
        <p:nvPr/>
      </p:nvGrpSpPr>
      <p:grpSpPr>
        <a:xfrm>
          <a:off x="0" y="0"/>
          <a:ext cx="0" cy="0"/>
          <a:chOff x="0" y="0"/>
          <a:chExt cx="0" cy="0"/>
        </a:xfrm>
      </p:grpSpPr>
      <p:sp>
        <p:nvSpPr>
          <p:cNvPr id="1686" name="Google Shape;1686;p38"/>
          <p:cNvSpPr/>
          <p:nvPr/>
        </p:nvSpPr>
        <p:spPr>
          <a:xfrm>
            <a:off x="-1" y="0"/>
            <a:ext cx="7067589"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7" name="Google Shape;1687;p3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8" name="Google Shape;1688;p3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9" name="Google Shape;1689;p3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90" name="Google Shape;1690;p38"/>
          <p:cNvGrpSpPr/>
          <p:nvPr/>
        </p:nvGrpSpPr>
        <p:grpSpPr>
          <a:xfrm>
            <a:off x="1342164" y="1079160"/>
            <a:ext cx="4411391" cy="82296"/>
            <a:chOff x="5731098" y="5387417"/>
            <a:chExt cx="6181858" cy="93095"/>
          </a:xfrm>
        </p:grpSpPr>
        <p:sp>
          <p:nvSpPr>
            <p:cNvPr id="1691" name="Google Shape;1691;p3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2" name="Google Shape;1692;p3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3" name="Google Shape;1693;p3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4" name="Google Shape;1694;p3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95" name="Google Shape;1695;p38"/>
          <p:cNvSpPr txBox="1">
            <a:spLocks noGrp="1"/>
          </p:cNvSpPr>
          <p:nvPr>
            <p:ph type="body" idx="3"/>
          </p:nvPr>
        </p:nvSpPr>
        <p:spPr>
          <a:xfrm rot="-5400000">
            <a:off x="4202366" y="3225177"/>
            <a:ext cx="6175317" cy="227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6" name="Google Shape;1696;p3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7" name="Google Shape;1697;p3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1698"/>
        <p:cNvGrpSpPr/>
        <p:nvPr/>
      </p:nvGrpSpPr>
      <p:grpSpPr>
        <a:xfrm>
          <a:off x="0" y="0"/>
          <a:ext cx="0" cy="0"/>
          <a:chOff x="0" y="0"/>
          <a:chExt cx="0" cy="0"/>
        </a:xfrm>
      </p:grpSpPr>
      <p:pic>
        <p:nvPicPr>
          <p:cNvPr id="1699" name="Google Shape;1699;p3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00" name="Google Shape;1700;p39"/>
          <p:cNvSpPr/>
          <p:nvPr/>
        </p:nvSpPr>
        <p:spPr>
          <a:xfrm>
            <a:off x="663262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1" name="Google Shape;1701;p3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2" name="Google Shape;1702;p39"/>
          <p:cNvGrpSpPr/>
          <p:nvPr/>
        </p:nvGrpSpPr>
        <p:grpSpPr>
          <a:xfrm>
            <a:off x="7109139" y="3118811"/>
            <a:ext cx="4623515" cy="84354"/>
            <a:chOff x="5731098" y="5387417"/>
            <a:chExt cx="6181860" cy="93095"/>
          </a:xfrm>
        </p:grpSpPr>
        <p:sp>
          <p:nvSpPr>
            <p:cNvPr id="1703" name="Google Shape;1703;p3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4" name="Google Shape;1704;p3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5" name="Google Shape;1705;p3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6" name="Google Shape;1706;p3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07" name="Google Shape;1707;p3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8" name="Google Shape;1708;p39"/>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9" name="Google Shape;1709;p3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1710"/>
        <p:cNvGrpSpPr/>
        <p:nvPr/>
      </p:nvGrpSpPr>
      <p:grpSpPr>
        <a:xfrm>
          <a:off x="0" y="0"/>
          <a:ext cx="0" cy="0"/>
          <a:chOff x="0" y="0"/>
          <a:chExt cx="0" cy="0"/>
        </a:xfrm>
      </p:grpSpPr>
      <p:pic>
        <p:nvPicPr>
          <p:cNvPr id="1711" name="Google Shape;1711;p4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12" name="Google Shape;1712;p40"/>
          <p:cNvSpPr/>
          <p:nvPr/>
        </p:nvSpPr>
        <p:spPr>
          <a:xfrm>
            <a:off x="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13" name="Google Shape;1713;p4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4" name="Google Shape;1714;p40"/>
          <p:cNvGrpSpPr/>
          <p:nvPr/>
        </p:nvGrpSpPr>
        <p:grpSpPr>
          <a:xfrm>
            <a:off x="476519" y="3118811"/>
            <a:ext cx="4623515" cy="84354"/>
            <a:chOff x="5731098" y="5387417"/>
            <a:chExt cx="6181860" cy="93095"/>
          </a:xfrm>
        </p:grpSpPr>
        <p:sp>
          <p:nvSpPr>
            <p:cNvPr id="1715" name="Google Shape;1715;p4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6" name="Google Shape;1716;p4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p4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p4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19" name="Google Shape;1719;p4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0" name="Google Shape;1720;p40"/>
          <p:cNvSpPr txBox="1">
            <a:spLocks noGrp="1"/>
          </p:cNvSpPr>
          <p:nvPr>
            <p:ph type="body" idx="2"/>
          </p:nvPr>
        </p:nvSpPr>
        <p:spPr>
          <a:xfrm>
            <a:off x="113089" y="6426558"/>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1" name="Google Shape;1721;p4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1722"/>
        <p:cNvGrpSpPr/>
        <p:nvPr/>
      </p:nvGrpSpPr>
      <p:grpSpPr>
        <a:xfrm>
          <a:off x="0" y="0"/>
          <a:ext cx="0" cy="0"/>
          <a:chOff x="0" y="0"/>
          <a:chExt cx="0" cy="0"/>
        </a:xfrm>
      </p:grpSpPr>
      <p:pic>
        <p:nvPicPr>
          <p:cNvPr id="1723" name="Google Shape;1723;p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24" name="Google Shape;1724;p41"/>
          <p:cNvSpPr/>
          <p:nvPr/>
        </p:nvSpPr>
        <p:spPr>
          <a:xfrm>
            <a:off x="476518"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5" name="Google Shape;1725;p4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6" name="Google Shape;1726;p4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7" name="Google Shape;1727;p41"/>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28" name="Google Shape;1728;p41"/>
          <p:cNvGrpSpPr/>
          <p:nvPr/>
        </p:nvGrpSpPr>
        <p:grpSpPr>
          <a:xfrm>
            <a:off x="476519" y="1655488"/>
            <a:ext cx="4623515" cy="79182"/>
            <a:chOff x="476519" y="1655488"/>
            <a:chExt cx="4623515" cy="79182"/>
          </a:xfrm>
        </p:grpSpPr>
        <p:sp>
          <p:nvSpPr>
            <p:cNvPr id="1729" name="Google Shape;1729;p4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0" name="Google Shape;1730;p4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1" name="Google Shape;1731;p4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2" name="Google Shape;1732;p4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33" name="Google Shape;1733;p4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1734"/>
        <p:cNvGrpSpPr/>
        <p:nvPr/>
      </p:nvGrpSpPr>
      <p:grpSpPr>
        <a:xfrm>
          <a:off x="0" y="0"/>
          <a:ext cx="0" cy="0"/>
          <a:chOff x="0" y="0"/>
          <a:chExt cx="0" cy="0"/>
        </a:xfrm>
      </p:grpSpPr>
      <p:pic>
        <p:nvPicPr>
          <p:cNvPr id="1735" name="Google Shape;1735;p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36" name="Google Shape;1736;p42"/>
          <p:cNvSpPr/>
          <p:nvPr/>
        </p:nvSpPr>
        <p:spPr>
          <a:xfrm>
            <a:off x="7065577"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7" name="Google Shape;1737;p4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8" name="Google Shape;1738;p4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9" name="Google Shape;1739;p4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40" name="Google Shape;1740;p42"/>
          <p:cNvGrpSpPr/>
          <p:nvPr/>
        </p:nvGrpSpPr>
        <p:grpSpPr>
          <a:xfrm>
            <a:off x="7067081" y="1655488"/>
            <a:ext cx="4623515" cy="79182"/>
            <a:chOff x="476519" y="1655488"/>
            <a:chExt cx="4623515" cy="79182"/>
          </a:xfrm>
        </p:grpSpPr>
        <p:sp>
          <p:nvSpPr>
            <p:cNvPr id="1741" name="Google Shape;1741;p42"/>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2" name="Google Shape;1742;p42"/>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3" name="Google Shape;1743;p42"/>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4" name="Google Shape;1744;p42"/>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45" name="Google Shape;1745;p4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1746"/>
        <p:cNvGrpSpPr/>
        <p:nvPr/>
      </p:nvGrpSpPr>
      <p:grpSpPr>
        <a:xfrm>
          <a:off x="0" y="0"/>
          <a:ext cx="0" cy="0"/>
          <a:chOff x="0" y="0"/>
          <a:chExt cx="0" cy="0"/>
        </a:xfrm>
      </p:grpSpPr>
      <p:sp>
        <p:nvSpPr>
          <p:cNvPr id="1747" name="Google Shape;1747;p43"/>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48" name="Google Shape;1748;p4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 name="Google Shape;1749;p4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0" name="Google Shape;1750;p4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51" name="Google Shape;1751;p43"/>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52" name="Google Shape;1752;p43"/>
          <p:cNvSpPr txBox="1">
            <a:spLocks noGrp="1"/>
          </p:cNvSpPr>
          <p:nvPr>
            <p:ph type="body" idx="3"/>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3" name="Google Shape;1753;p43"/>
          <p:cNvGrpSpPr/>
          <p:nvPr/>
        </p:nvGrpSpPr>
        <p:grpSpPr>
          <a:xfrm>
            <a:off x="3125756" y="1020445"/>
            <a:ext cx="5951622" cy="80833"/>
            <a:chOff x="3125756" y="1020445"/>
            <a:chExt cx="5951622" cy="80833"/>
          </a:xfrm>
        </p:grpSpPr>
        <p:sp>
          <p:nvSpPr>
            <p:cNvPr id="1754" name="Google Shape;1754;p4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5" name="Google Shape;1755;p4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6" name="Google Shape;1756;p4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7" name="Google Shape;1757;p4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58" name="Google Shape;1758;p4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77"/>
        <p:cNvGrpSpPr/>
        <p:nvPr/>
      </p:nvGrpSpPr>
      <p:grpSpPr>
        <a:xfrm>
          <a:off x="0" y="0"/>
          <a:ext cx="0" cy="0"/>
          <a:chOff x="0" y="0"/>
          <a:chExt cx="0" cy="0"/>
        </a:xfrm>
      </p:grpSpPr>
      <p:sp>
        <p:nvSpPr>
          <p:cNvPr id="178" name="Google Shape;178;g7537d8195f_0_540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7537d8195f_0_540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7537d8195f_0_5406"/>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1" name="Google Shape;181;g7537d8195f_0_540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7537d8195f_0_5406"/>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g7537d8195f_0_5406"/>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g7537d8195f_0_540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85" name="Google Shape;185;g7537d8195f_0_5406"/>
          <p:cNvGrpSpPr/>
          <p:nvPr/>
        </p:nvGrpSpPr>
        <p:grpSpPr>
          <a:xfrm>
            <a:off x="6736976" y="771839"/>
            <a:ext cx="4411345" cy="80701"/>
            <a:chOff x="6736976" y="771839"/>
            <a:chExt cx="4411345" cy="80701"/>
          </a:xfrm>
        </p:grpSpPr>
        <p:sp>
          <p:nvSpPr>
            <p:cNvPr id="186" name="Google Shape;186;g7537d8195f_0_5406"/>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g7537d8195f_0_5406"/>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7537d8195f_0_5406"/>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g7537d8195f_0_5406"/>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0" name="Google Shape;190;g7537d8195f_0_540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1759"/>
        <p:cNvGrpSpPr/>
        <p:nvPr/>
      </p:nvGrpSpPr>
      <p:grpSpPr>
        <a:xfrm>
          <a:off x="0" y="0"/>
          <a:ext cx="0" cy="0"/>
          <a:chOff x="0" y="0"/>
          <a:chExt cx="0" cy="0"/>
        </a:xfrm>
      </p:grpSpPr>
      <p:sp>
        <p:nvSpPr>
          <p:cNvPr id="1760" name="Google Shape;1760;p44"/>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61" name="Google Shape;1761;p4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p44"/>
          <p:cNvSpPr>
            <a:spLocks noGrp="1"/>
          </p:cNvSpPr>
          <p:nvPr>
            <p:ph type="pic" idx="2"/>
          </p:nvPr>
        </p:nvSpPr>
        <p:spPr>
          <a:xfrm>
            <a:off x="800100" y="1273216"/>
            <a:ext cx="10610850" cy="457354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3" name="Google Shape;1763;p4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64" name="Google Shape;1764;p44"/>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65" name="Google Shape;1765;p44"/>
          <p:cNvGrpSpPr/>
          <p:nvPr/>
        </p:nvGrpSpPr>
        <p:grpSpPr>
          <a:xfrm>
            <a:off x="3125756" y="1020445"/>
            <a:ext cx="5951622" cy="80833"/>
            <a:chOff x="3125756" y="1020445"/>
            <a:chExt cx="5951622" cy="80833"/>
          </a:xfrm>
        </p:grpSpPr>
        <p:sp>
          <p:nvSpPr>
            <p:cNvPr id="1766" name="Google Shape;1766;p4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7" name="Google Shape;1767;p4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8" name="Google Shape;1768;p4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9" name="Google Shape;1769;p4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70" name="Google Shape;1770;p4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1771"/>
        <p:cNvGrpSpPr/>
        <p:nvPr/>
      </p:nvGrpSpPr>
      <p:grpSpPr>
        <a:xfrm>
          <a:off x="0" y="0"/>
          <a:ext cx="0" cy="0"/>
          <a:chOff x="0" y="0"/>
          <a:chExt cx="0" cy="0"/>
        </a:xfrm>
      </p:grpSpPr>
      <p:sp>
        <p:nvSpPr>
          <p:cNvPr id="1772" name="Google Shape;1772;p46"/>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73" name="Google Shape;1773;p4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74" name="Google Shape;1774;p4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75" name="Google Shape;1775;p46"/>
          <p:cNvSpPr>
            <a:spLocks noGrp="1"/>
          </p:cNvSpPr>
          <p:nvPr>
            <p:ph type="pic" idx="2"/>
          </p:nvPr>
        </p:nvSpPr>
        <p:spPr>
          <a:xfrm>
            <a:off x="800472" y="1898247"/>
            <a:ext cx="5238018"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6" name="Google Shape;1776;p46"/>
          <p:cNvSpPr txBox="1">
            <a:spLocks noGrp="1"/>
          </p:cNvSpPr>
          <p:nvPr>
            <p:ph type="body" idx="1"/>
          </p:nvPr>
        </p:nvSpPr>
        <p:spPr>
          <a:xfrm>
            <a:off x="800472" y="586151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p46"/>
          <p:cNvSpPr>
            <a:spLocks noGrp="1"/>
          </p:cNvSpPr>
          <p:nvPr>
            <p:ph type="pic" idx="3"/>
          </p:nvPr>
        </p:nvSpPr>
        <p:spPr>
          <a:xfrm>
            <a:off x="6245525" y="1898247"/>
            <a:ext cx="5165157"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8" name="Google Shape;1778;p4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79" name="Google Shape;1779;p46"/>
          <p:cNvGrpSpPr/>
          <p:nvPr/>
        </p:nvGrpSpPr>
        <p:grpSpPr>
          <a:xfrm>
            <a:off x="3125756" y="1020445"/>
            <a:ext cx="5951622" cy="80833"/>
            <a:chOff x="3125756" y="1020445"/>
            <a:chExt cx="5951622" cy="80833"/>
          </a:xfrm>
        </p:grpSpPr>
        <p:sp>
          <p:nvSpPr>
            <p:cNvPr id="1780" name="Google Shape;1780;p4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1" name="Google Shape;1781;p4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2" name="Google Shape;1782;p4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3" name="Google Shape;1783;p4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84" name="Google Shape;1784;p4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1785"/>
        <p:cNvGrpSpPr/>
        <p:nvPr/>
      </p:nvGrpSpPr>
      <p:grpSpPr>
        <a:xfrm>
          <a:off x="0" y="0"/>
          <a:ext cx="0" cy="0"/>
          <a:chOff x="0" y="0"/>
          <a:chExt cx="0" cy="0"/>
        </a:xfrm>
      </p:grpSpPr>
      <p:sp>
        <p:nvSpPr>
          <p:cNvPr id="1786" name="Google Shape;1786;p47"/>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787" name="Google Shape;1787;p4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88" name="Google Shape;1788;p4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9" name="Google Shape;1789;p4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0" name="Google Shape;1790;p47"/>
          <p:cNvGrpSpPr/>
          <p:nvPr/>
        </p:nvGrpSpPr>
        <p:grpSpPr>
          <a:xfrm>
            <a:off x="3124200" y="780576"/>
            <a:ext cx="5943600" cy="82296"/>
            <a:chOff x="5731098" y="5387417"/>
            <a:chExt cx="6181860" cy="93095"/>
          </a:xfrm>
        </p:grpSpPr>
        <p:sp>
          <p:nvSpPr>
            <p:cNvPr id="1791" name="Google Shape;1791;p47"/>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2" name="Google Shape;1792;p47"/>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3" name="Google Shape;1793;p47"/>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4" name="Google Shape;1794;p47"/>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95" name="Google Shape;1795;p4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6" name="Google Shape;1796;p47"/>
          <p:cNvSpPr>
            <a:spLocks noGrp="1"/>
          </p:cNvSpPr>
          <p:nvPr>
            <p:ph type="pic" idx="3"/>
          </p:nvPr>
        </p:nvSpPr>
        <p:spPr>
          <a:xfrm>
            <a:off x="6215069"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7" name="Google Shape;1797;p4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1798"/>
        <p:cNvGrpSpPr/>
        <p:nvPr/>
      </p:nvGrpSpPr>
      <p:grpSpPr>
        <a:xfrm>
          <a:off x="0" y="0"/>
          <a:ext cx="0" cy="0"/>
          <a:chOff x="0" y="0"/>
          <a:chExt cx="0" cy="0"/>
        </a:xfrm>
      </p:grpSpPr>
      <p:sp>
        <p:nvSpPr>
          <p:cNvPr id="1799" name="Google Shape;1799;p48"/>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00" name="Google Shape;1800;p4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1" name="Google Shape;1801;p4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02" name="Google Shape;1802;p4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3" name="Google Shape;1803;p48"/>
          <p:cNvSpPr txBox="1">
            <a:spLocks noGrp="1"/>
          </p:cNvSpPr>
          <p:nvPr>
            <p:ph type="body" idx="1"/>
          </p:nvPr>
        </p:nvSpPr>
        <p:spPr>
          <a:xfrm>
            <a:off x="2744426" y="630060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04" name="Google Shape;1804;p48"/>
          <p:cNvGrpSpPr/>
          <p:nvPr/>
        </p:nvGrpSpPr>
        <p:grpSpPr>
          <a:xfrm>
            <a:off x="3125756" y="1020445"/>
            <a:ext cx="5951622" cy="80833"/>
            <a:chOff x="3125756" y="1020445"/>
            <a:chExt cx="5951622" cy="80833"/>
          </a:xfrm>
        </p:grpSpPr>
        <p:sp>
          <p:nvSpPr>
            <p:cNvPr id="1805" name="Google Shape;1805;p4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6" name="Google Shape;1806;p4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7" name="Google Shape;1807;p4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8" name="Google Shape;1808;p4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9" name="Google Shape;1809;p4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1810"/>
        <p:cNvGrpSpPr/>
        <p:nvPr/>
      </p:nvGrpSpPr>
      <p:grpSpPr>
        <a:xfrm>
          <a:off x="0" y="0"/>
          <a:ext cx="0" cy="0"/>
          <a:chOff x="0" y="0"/>
          <a:chExt cx="0" cy="0"/>
        </a:xfrm>
      </p:grpSpPr>
      <p:sp>
        <p:nvSpPr>
          <p:cNvPr id="1811" name="Google Shape;1811;p50"/>
          <p:cNvSpPr/>
          <p:nvPr/>
        </p:nvSpPr>
        <p:spPr>
          <a:xfrm>
            <a:off x="0" y="2218118"/>
            <a:ext cx="12192000" cy="4639881"/>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12" name="Google Shape;1812;p5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3" name="Google Shape;1813;p50"/>
          <p:cNvGrpSpPr/>
          <p:nvPr/>
        </p:nvGrpSpPr>
        <p:grpSpPr>
          <a:xfrm>
            <a:off x="821801" y="1869760"/>
            <a:ext cx="4480560" cy="82296"/>
            <a:chOff x="5731098" y="5387417"/>
            <a:chExt cx="6181858" cy="93095"/>
          </a:xfrm>
        </p:grpSpPr>
        <p:sp>
          <p:nvSpPr>
            <p:cNvPr id="1814" name="Google Shape;1814;p5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5" name="Google Shape;1815;p5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6" name="Google Shape;1816;p5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7" name="Google Shape;1817;p5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18" name="Google Shape;1818;p5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9" name="Google Shape;1819;p50"/>
          <p:cNvSpPr txBox="1">
            <a:spLocks noGrp="1"/>
          </p:cNvSpPr>
          <p:nvPr>
            <p:ph type="body" idx="1"/>
          </p:nvPr>
        </p:nvSpPr>
        <p:spPr>
          <a:xfrm>
            <a:off x="766482" y="2500132"/>
            <a:ext cx="4545106" cy="319778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0" name="Google Shape;1820;p5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1" name="Google Shape;1821;p5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22" name="Google Shape;1822;p5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1823"/>
        <p:cNvGrpSpPr/>
        <p:nvPr/>
      </p:nvGrpSpPr>
      <p:grpSpPr>
        <a:xfrm>
          <a:off x="0" y="0"/>
          <a:ext cx="0" cy="0"/>
          <a:chOff x="0" y="0"/>
          <a:chExt cx="0" cy="0"/>
        </a:xfrm>
      </p:grpSpPr>
      <p:sp>
        <p:nvSpPr>
          <p:cNvPr id="1824" name="Google Shape;1824;p53"/>
          <p:cNvSpPr/>
          <p:nvPr/>
        </p:nvSpPr>
        <p:spPr>
          <a:xfrm>
            <a:off x="3875173" y="3578453"/>
            <a:ext cx="2342345" cy="22530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5" name="Google Shape;1825;p5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6" name="Google Shape;1826;p5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7" name="Google Shape;1827;p5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28" name="Google Shape;1828;p53"/>
          <p:cNvSpPr>
            <a:spLocks noGrp="1"/>
          </p:cNvSpPr>
          <p:nvPr>
            <p:ph type="pic" idx="2"/>
          </p:nvPr>
        </p:nvSpPr>
        <p:spPr>
          <a:xfrm>
            <a:off x="1419997" y="3578453"/>
            <a:ext cx="2333677"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9" name="Google Shape;1829;p53"/>
          <p:cNvSpPr>
            <a:spLocks noGrp="1"/>
          </p:cNvSpPr>
          <p:nvPr>
            <p:ph type="pic" idx="3"/>
          </p:nvPr>
        </p:nvSpPr>
        <p:spPr>
          <a:xfrm>
            <a:off x="3874697" y="1362788"/>
            <a:ext cx="2333677"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0" name="Google Shape;1830;p53"/>
          <p:cNvSpPr>
            <a:spLocks noGrp="1"/>
          </p:cNvSpPr>
          <p:nvPr>
            <p:ph type="pic" idx="4"/>
          </p:nvPr>
        </p:nvSpPr>
        <p:spPr>
          <a:xfrm>
            <a:off x="6316426" y="3578453"/>
            <a:ext cx="4769289"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1" name="Google Shape;1831;p53"/>
          <p:cNvSpPr/>
          <p:nvPr/>
        </p:nvSpPr>
        <p:spPr>
          <a:xfrm>
            <a:off x="1419996"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2" name="Google Shape;1832;p53"/>
          <p:cNvSpPr/>
          <p:nvPr/>
        </p:nvSpPr>
        <p:spPr>
          <a:xfrm>
            <a:off x="631642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3" name="Google Shape;1833;p5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4" name="Google Shape;1834;p5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5" name="Google Shape;1835;p5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5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5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8" name="Google Shape;1838;p53"/>
          <p:cNvSpPr txBox="1">
            <a:spLocks noGrp="1"/>
          </p:cNvSpPr>
          <p:nvPr>
            <p:ph type="body" idx="13"/>
          </p:nvPr>
        </p:nvSpPr>
        <p:spPr>
          <a:xfrm>
            <a:off x="1428622"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39" name="Google Shape;1839;p53"/>
          <p:cNvGrpSpPr/>
          <p:nvPr/>
        </p:nvGrpSpPr>
        <p:grpSpPr>
          <a:xfrm>
            <a:off x="3125756" y="1020445"/>
            <a:ext cx="5951622" cy="80833"/>
            <a:chOff x="3125756" y="1020445"/>
            <a:chExt cx="5951622" cy="80833"/>
          </a:xfrm>
        </p:grpSpPr>
        <p:sp>
          <p:nvSpPr>
            <p:cNvPr id="1840" name="Google Shape;1840;p5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1" name="Google Shape;1841;p5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2" name="Google Shape;1842;p5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3" name="Google Shape;1843;p5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44" name="Google Shape;1844;p5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1845"/>
        <p:cNvGrpSpPr/>
        <p:nvPr/>
      </p:nvGrpSpPr>
      <p:grpSpPr>
        <a:xfrm>
          <a:off x="0" y="0"/>
          <a:ext cx="0" cy="0"/>
          <a:chOff x="0" y="0"/>
          <a:chExt cx="0" cy="0"/>
        </a:xfrm>
      </p:grpSpPr>
      <p:sp>
        <p:nvSpPr>
          <p:cNvPr id="1846" name="Google Shape;1846;p54"/>
          <p:cNvSpPr/>
          <p:nvPr/>
        </p:nvSpPr>
        <p:spPr>
          <a:xfrm>
            <a:off x="6138199" y="3578454"/>
            <a:ext cx="2342345" cy="2239712"/>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7" name="Google Shape;1847;p54"/>
          <p:cNvSpPr txBox="1">
            <a:spLocks noGrp="1"/>
          </p:cNvSpPr>
          <p:nvPr>
            <p:ph type="body" idx="1"/>
          </p:nvPr>
        </p:nvSpPr>
        <p:spPr>
          <a:xfrm>
            <a:off x="6248915"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8" name="Google Shape;1848;p5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49" name="Google Shape;1849;p5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50" name="Google Shape;1850;p54"/>
          <p:cNvSpPr>
            <a:spLocks noGrp="1"/>
          </p:cNvSpPr>
          <p:nvPr>
            <p:ph type="pic" idx="2"/>
          </p:nvPr>
        </p:nvSpPr>
        <p:spPr>
          <a:xfrm>
            <a:off x="8592235"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1" name="Google Shape;1851;p54"/>
          <p:cNvSpPr>
            <a:spLocks noGrp="1"/>
          </p:cNvSpPr>
          <p:nvPr>
            <p:ph type="pic" idx="3"/>
          </p:nvPr>
        </p:nvSpPr>
        <p:spPr>
          <a:xfrm>
            <a:off x="6137723"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2" name="Google Shape;1852;p54"/>
          <p:cNvSpPr>
            <a:spLocks noGrp="1"/>
          </p:cNvSpPr>
          <p:nvPr>
            <p:ph type="pic" idx="4"/>
          </p:nvPr>
        </p:nvSpPr>
        <p:spPr>
          <a:xfrm>
            <a:off x="1238838" y="3579916"/>
            <a:ext cx="4777355"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3" name="Google Shape;1853;p54"/>
          <p:cNvSpPr/>
          <p:nvPr/>
        </p:nvSpPr>
        <p:spPr>
          <a:xfrm>
            <a:off x="8592234"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4" name="Google Shape;1854;p54"/>
          <p:cNvSpPr/>
          <p:nvPr/>
        </p:nvSpPr>
        <p:spPr>
          <a:xfrm>
            <a:off x="123879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5" name="Google Shape;1855;p54"/>
          <p:cNvSpPr txBox="1">
            <a:spLocks noGrp="1"/>
          </p:cNvSpPr>
          <p:nvPr>
            <p:ph type="body" idx="5"/>
          </p:nvPr>
        </p:nvSpPr>
        <p:spPr>
          <a:xfrm>
            <a:off x="876337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6" name="Google Shape;1856;p54"/>
          <p:cNvSpPr txBox="1">
            <a:spLocks noGrp="1"/>
          </p:cNvSpPr>
          <p:nvPr>
            <p:ph type="body" idx="6"/>
          </p:nvPr>
        </p:nvSpPr>
        <p:spPr>
          <a:xfrm>
            <a:off x="134653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7" name="Google Shape;1857;p54"/>
          <p:cNvSpPr txBox="1">
            <a:spLocks noGrp="1"/>
          </p:cNvSpPr>
          <p:nvPr>
            <p:ph type="body" idx="7"/>
          </p:nvPr>
        </p:nvSpPr>
        <p:spPr>
          <a:xfrm>
            <a:off x="134687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8" name="Google Shape;1858;p54"/>
          <p:cNvSpPr txBox="1">
            <a:spLocks noGrp="1"/>
          </p:cNvSpPr>
          <p:nvPr>
            <p:ph type="body" idx="8"/>
          </p:nvPr>
        </p:nvSpPr>
        <p:spPr>
          <a:xfrm>
            <a:off x="6248915"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9" name="Google Shape;1859;p54"/>
          <p:cNvSpPr txBox="1">
            <a:spLocks noGrp="1"/>
          </p:cNvSpPr>
          <p:nvPr>
            <p:ph type="body" idx="9"/>
          </p:nvPr>
        </p:nvSpPr>
        <p:spPr>
          <a:xfrm>
            <a:off x="875781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0" name="Google Shape;1860;p54"/>
          <p:cNvSpPr txBox="1">
            <a:spLocks noGrp="1"/>
          </p:cNvSpPr>
          <p:nvPr>
            <p:ph type="body" idx="13"/>
          </p:nvPr>
        </p:nvSpPr>
        <p:spPr>
          <a:xfrm>
            <a:off x="1238796"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1" name="Google Shape;1861;p54"/>
          <p:cNvGrpSpPr/>
          <p:nvPr/>
        </p:nvGrpSpPr>
        <p:grpSpPr>
          <a:xfrm>
            <a:off x="3125756" y="1020445"/>
            <a:ext cx="5951622" cy="80833"/>
            <a:chOff x="3125756" y="1020445"/>
            <a:chExt cx="5951622" cy="80833"/>
          </a:xfrm>
        </p:grpSpPr>
        <p:sp>
          <p:nvSpPr>
            <p:cNvPr id="1862" name="Google Shape;1862;p5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3" name="Google Shape;1863;p5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4" name="Google Shape;1864;p5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5" name="Google Shape;1865;p5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66" name="Google Shape;1866;p5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1867"/>
        <p:cNvGrpSpPr/>
        <p:nvPr/>
      </p:nvGrpSpPr>
      <p:grpSpPr>
        <a:xfrm>
          <a:off x="0" y="0"/>
          <a:ext cx="0" cy="0"/>
          <a:chOff x="0" y="0"/>
          <a:chExt cx="0" cy="0"/>
        </a:xfrm>
      </p:grpSpPr>
      <p:sp>
        <p:nvSpPr>
          <p:cNvPr id="1868" name="Google Shape;1868;p5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9" name="Google Shape;1869;p5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70" name="Google Shape;1870;p56"/>
          <p:cNvSpPr>
            <a:spLocks noGrp="1"/>
          </p:cNvSpPr>
          <p:nvPr>
            <p:ph type="pic" idx="2"/>
          </p:nvPr>
        </p:nvSpPr>
        <p:spPr>
          <a:xfrm>
            <a:off x="77732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1" name="Google Shape;1871;p56"/>
          <p:cNvSpPr/>
          <p:nvPr/>
        </p:nvSpPr>
        <p:spPr>
          <a:xfrm>
            <a:off x="8488748"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2" name="Google Shape;1872;p56"/>
          <p:cNvSpPr txBox="1">
            <a:spLocks noGrp="1"/>
          </p:cNvSpPr>
          <p:nvPr>
            <p:ph type="body" idx="1"/>
          </p:nvPr>
        </p:nvSpPr>
        <p:spPr>
          <a:xfrm>
            <a:off x="8710253"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3" name="Google Shape;1873;p56"/>
          <p:cNvSpPr txBox="1">
            <a:spLocks noGrp="1"/>
          </p:cNvSpPr>
          <p:nvPr>
            <p:ph type="body" idx="3"/>
          </p:nvPr>
        </p:nvSpPr>
        <p:spPr>
          <a:xfrm>
            <a:off x="8710253"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4" name="Google Shape;1874;p56"/>
          <p:cNvSpPr txBox="1">
            <a:spLocks noGrp="1"/>
          </p:cNvSpPr>
          <p:nvPr>
            <p:ph type="body" idx="4"/>
          </p:nvPr>
        </p:nvSpPr>
        <p:spPr>
          <a:xfrm>
            <a:off x="78594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75" name="Google Shape;1875;p56"/>
          <p:cNvGrpSpPr/>
          <p:nvPr/>
        </p:nvGrpSpPr>
        <p:grpSpPr>
          <a:xfrm>
            <a:off x="3125756" y="1020445"/>
            <a:ext cx="5951622" cy="80833"/>
            <a:chOff x="3125756" y="1020445"/>
            <a:chExt cx="5951622" cy="80833"/>
          </a:xfrm>
        </p:grpSpPr>
        <p:sp>
          <p:nvSpPr>
            <p:cNvPr id="1876" name="Google Shape;1876;p5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7" name="Google Shape;1877;p5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8" name="Google Shape;1878;p5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9" name="Google Shape;1879;p5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80" name="Google Shape;1880;p5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1881"/>
        <p:cNvGrpSpPr/>
        <p:nvPr/>
      </p:nvGrpSpPr>
      <p:grpSpPr>
        <a:xfrm>
          <a:off x="0" y="0"/>
          <a:ext cx="0" cy="0"/>
          <a:chOff x="0" y="0"/>
          <a:chExt cx="0" cy="0"/>
        </a:xfrm>
      </p:grpSpPr>
      <p:sp>
        <p:nvSpPr>
          <p:cNvPr id="1882" name="Google Shape;1882;p57"/>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83" name="Google Shape;1883;p5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4" name="Google Shape;1884;p57"/>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85" name="Google Shape;1885;p5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86" name="Google Shape;1886;p57"/>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7" name="Google Shape;1887;p57"/>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8" name="Google Shape;1888;p57"/>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9" name="Google Shape;1889;p57"/>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0" name="Google Shape;1890;p57"/>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1" name="Google Shape;1891;p57"/>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2" name="Google Shape;1892;p57"/>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3" name="Google Shape;1893;p57"/>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4" name="Google Shape;1894;p57"/>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5" name="Google Shape;1895;p57"/>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6" name="Google Shape;1896;p57"/>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7" name="Google Shape;1897;p57"/>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8" name="Google Shape;1898;p57"/>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9" name="Google Shape;1899;p57"/>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0" name="Google Shape;1900;p57"/>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1" name="Google Shape;1901;p57"/>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2" name="Google Shape;1902;p57"/>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3" name="Google Shape;1903;p57"/>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4" name="Google Shape;1904;p57"/>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5" name="Google Shape;1905;p57"/>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06" name="Google Shape;1906;p57"/>
          <p:cNvGrpSpPr/>
          <p:nvPr/>
        </p:nvGrpSpPr>
        <p:grpSpPr>
          <a:xfrm>
            <a:off x="3125756" y="1020445"/>
            <a:ext cx="5951622" cy="80833"/>
            <a:chOff x="3125756" y="1020445"/>
            <a:chExt cx="5951622" cy="80833"/>
          </a:xfrm>
        </p:grpSpPr>
        <p:sp>
          <p:nvSpPr>
            <p:cNvPr id="1907" name="Google Shape;1907;p5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8" name="Google Shape;1908;p5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5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0" name="Google Shape;1910;p5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1" name="Google Shape;1911;p5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1912"/>
        <p:cNvGrpSpPr/>
        <p:nvPr/>
      </p:nvGrpSpPr>
      <p:grpSpPr>
        <a:xfrm>
          <a:off x="0" y="0"/>
          <a:ext cx="0" cy="0"/>
          <a:chOff x="0" y="0"/>
          <a:chExt cx="0" cy="0"/>
        </a:xfrm>
      </p:grpSpPr>
      <p:sp>
        <p:nvSpPr>
          <p:cNvPr id="1913" name="Google Shape;1913;p59"/>
          <p:cNvSpPr/>
          <p:nvPr/>
        </p:nvSpPr>
        <p:spPr>
          <a:xfrm>
            <a:off x="0" y="372734"/>
            <a:ext cx="12192000" cy="608594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1914" name="Google Shape;1914;p59"/>
          <p:cNvGrpSpPr/>
          <p:nvPr/>
        </p:nvGrpSpPr>
        <p:grpSpPr>
          <a:xfrm>
            <a:off x="3133777" y="1879292"/>
            <a:ext cx="5943600" cy="82297"/>
            <a:chOff x="5731098" y="5387417"/>
            <a:chExt cx="6181860" cy="93095"/>
          </a:xfrm>
        </p:grpSpPr>
        <p:sp>
          <p:nvSpPr>
            <p:cNvPr id="1915" name="Google Shape;1915;p5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6" name="Google Shape;1916;p5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7" name="Google Shape;1917;p5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8" name="Google Shape;1918;p5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9" name="Google Shape;1919;p59"/>
          <p:cNvSpPr txBox="1"/>
          <p:nvPr/>
        </p:nvSpPr>
        <p:spPr>
          <a:xfrm>
            <a:off x="4897425" y="3123052"/>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1920" name="Google Shape;1920;p59"/>
          <p:cNvSpPr txBox="1"/>
          <p:nvPr/>
        </p:nvSpPr>
        <p:spPr>
          <a:xfrm>
            <a:off x="800472" y="540713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1921" name="Google Shape;1921;p59"/>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1922" name="Google Shape;1922;p59"/>
          <p:cNvSpPr txBox="1">
            <a:spLocks noGrp="1"/>
          </p:cNvSpPr>
          <p:nvPr>
            <p:ph type="body" idx="1"/>
          </p:nvPr>
        </p:nvSpPr>
        <p:spPr>
          <a:xfrm>
            <a:off x="799832" y="3649084"/>
            <a:ext cx="10610850" cy="16452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3" name="Google Shape;1923;p59"/>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91"/>
        <p:cNvGrpSpPr/>
        <p:nvPr/>
      </p:nvGrpSpPr>
      <p:grpSpPr>
        <a:xfrm>
          <a:off x="0" y="0"/>
          <a:ext cx="0" cy="0"/>
          <a:chOff x="0" y="0"/>
          <a:chExt cx="0" cy="0"/>
        </a:xfrm>
      </p:grpSpPr>
      <p:sp>
        <p:nvSpPr>
          <p:cNvPr id="192" name="Google Shape;192;g7537d8195f_0_5432"/>
          <p:cNvSpPr/>
          <p:nvPr/>
        </p:nvSpPr>
        <p:spPr>
          <a:xfrm>
            <a:off x="0" y="1823425"/>
            <a:ext cx="12192000" cy="400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93" name="Google Shape;193;g7537d8195f_0_543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7537d8195f_0_543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5" name="Google Shape;195;g7537d8195f_0_543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6" name="Google Shape;196;g7537d8195f_0_5432"/>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g7537d8195f_0_5432"/>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g7537d8195f_0_5432"/>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g7537d8195f_0_5432"/>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g7537d8195f_0_5432"/>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g7537d8195f_0_5432"/>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Google Shape;202;g7537d8195f_0_5432"/>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g7537d8195f_0_5432"/>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g7537d8195f_0_5432"/>
          <p:cNvSpPr txBox="1">
            <a:spLocks noGrp="1"/>
          </p:cNvSpPr>
          <p:nvPr>
            <p:ph type="body" idx="13"/>
          </p:nvPr>
        </p:nvSpPr>
        <p:spPr>
          <a:xfrm>
            <a:off x="1438265" y="5833029"/>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5" name="Google Shape;205;g7537d8195f_0_5432"/>
          <p:cNvGrpSpPr/>
          <p:nvPr/>
        </p:nvGrpSpPr>
        <p:grpSpPr>
          <a:xfrm>
            <a:off x="3125756" y="1020445"/>
            <a:ext cx="5951622" cy="80700"/>
            <a:chOff x="3125756" y="1020445"/>
            <a:chExt cx="5951622" cy="80700"/>
          </a:xfrm>
        </p:grpSpPr>
        <p:sp>
          <p:nvSpPr>
            <p:cNvPr id="206" name="Google Shape;206;g7537d8195f_0_543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7537d8195f_0_543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g7537d8195f_0_543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g7537d8195f_0_543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0" name="Google Shape;210;g7537d8195f_0_543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1924"/>
        <p:cNvGrpSpPr/>
        <p:nvPr/>
      </p:nvGrpSpPr>
      <p:grpSpPr>
        <a:xfrm>
          <a:off x="0" y="0"/>
          <a:ext cx="0" cy="0"/>
          <a:chOff x="0" y="0"/>
          <a:chExt cx="0" cy="0"/>
        </a:xfrm>
      </p:grpSpPr>
      <p:pic>
        <p:nvPicPr>
          <p:cNvPr id="1925" name="Google Shape;1925;p6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926" name="Google Shape;1926;p60"/>
          <p:cNvSpPr txBox="1">
            <a:spLocks noGrp="1"/>
          </p:cNvSpPr>
          <p:nvPr>
            <p:ph type="ctrTitle"/>
          </p:nvPr>
        </p:nvSpPr>
        <p:spPr>
          <a:xfrm>
            <a:off x="620761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27" name="Google Shape;1927;p60"/>
          <p:cNvGrpSpPr/>
          <p:nvPr/>
        </p:nvGrpSpPr>
        <p:grpSpPr>
          <a:xfrm>
            <a:off x="6233375" y="2360457"/>
            <a:ext cx="5943600" cy="82854"/>
            <a:chOff x="6233375" y="2360457"/>
            <a:chExt cx="5943600" cy="82854"/>
          </a:xfrm>
        </p:grpSpPr>
        <p:sp>
          <p:nvSpPr>
            <p:cNvPr id="1928" name="Google Shape;1928;p60"/>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9" name="Google Shape;1929;p60"/>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0" name="Google Shape;1930;p60"/>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60"/>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32" name="Google Shape;1932;p60"/>
          <p:cNvSpPr txBox="1">
            <a:spLocks noGrp="1"/>
          </p:cNvSpPr>
          <p:nvPr>
            <p:ph type="body" idx="1"/>
          </p:nvPr>
        </p:nvSpPr>
        <p:spPr>
          <a:xfrm>
            <a:off x="620761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3" name="Google Shape;1933;p60"/>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4" name="Google Shape;1934;p6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211"/>
        <p:cNvGrpSpPr/>
        <p:nvPr/>
      </p:nvGrpSpPr>
      <p:grpSpPr>
        <a:xfrm>
          <a:off x="0" y="0"/>
          <a:ext cx="0" cy="0"/>
          <a:chOff x="0" y="0"/>
          <a:chExt cx="0" cy="0"/>
        </a:xfrm>
      </p:grpSpPr>
      <p:sp>
        <p:nvSpPr>
          <p:cNvPr id="212" name="Google Shape;212;g7537d8195f_0_5452"/>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13" name="Google Shape;213;g7537d8195f_0_54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g7537d8195f_0_545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5" name="Google Shape;215;g7537d8195f_0_5452"/>
          <p:cNvSpPr txBox="1"/>
          <p:nvPr/>
        </p:nvSpPr>
        <p:spPr>
          <a:xfrm>
            <a:off x="8702400" y="6426558"/>
            <a:ext cx="33006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216" name="Google Shape;216;g7537d8195f_0_54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17" name="Google Shape;217;g7537d8195f_0_545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g7537d8195f_0_545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 name="Google Shape;219;g7537d8195f_0_545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 name="Google Shape;220;g7537d8195f_0_545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1" name="Google Shape;221;g7537d8195f_0_545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2" name="Google Shape;222;g7537d8195f_0_545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3" name="Google Shape;223;g7537d8195f_0_545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4" name="Google Shape;224;g7537d8195f_0_545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5" name="Google Shape;225;g7537d8195f_0_545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 name="Google Shape;226;g7537d8195f_0_545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7" name="Google Shape;227;g7537d8195f_0_545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8" name="Google Shape;228;g7537d8195f_0_545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9" name="Google Shape;229;g7537d8195f_0_545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0" name="Google Shape;230;g7537d8195f_0_545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1" name="Google Shape;231;g7537d8195f_0_545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2" name="Google Shape;232;g7537d8195f_0_545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 name="Google Shape;233;g7537d8195f_0_545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4" name="Google Shape;234;g7537d8195f_0_545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5" name="Google Shape;235;g7537d8195f_0_545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6" name="Google Shape;236;g7537d8195f_0_545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237" name="Google Shape;237;g7537d8195f_0_5452"/>
          <p:cNvGrpSpPr/>
          <p:nvPr/>
        </p:nvGrpSpPr>
        <p:grpSpPr>
          <a:xfrm>
            <a:off x="3125756" y="1020445"/>
            <a:ext cx="5951622" cy="80700"/>
            <a:chOff x="3125756" y="1020445"/>
            <a:chExt cx="5951622" cy="80700"/>
          </a:xfrm>
        </p:grpSpPr>
        <p:sp>
          <p:nvSpPr>
            <p:cNvPr id="238" name="Google Shape;238;g7537d8195f_0_54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9" name="Google Shape;239;g7537d8195f_0_54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 name="Google Shape;240;g7537d8195f_0_54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g7537d8195f_0_54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242"/>
        <p:cNvGrpSpPr/>
        <p:nvPr/>
      </p:nvGrpSpPr>
      <p:grpSpPr>
        <a:xfrm>
          <a:off x="0" y="0"/>
          <a:ext cx="0" cy="0"/>
          <a:chOff x="0" y="0"/>
          <a:chExt cx="0" cy="0"/>
        </a:xfrm>
      </p:grpSpPr>
      <p:sp>
        <p:nvSpPr>
          <p:cNvPr id="243" name="Google Shape;243;g7537d8195f_0_5483"/>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44" name="Google Shape;244;g7537d8195f_0_54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7537d8195f_0_5483"/>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6" name="Google Shape;246;g7537d8195f_0_54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47" name="Google Shape;247;g7537d8195f_0_5483"/>
          <p:cNvSpPr>
            <a:spLocks noGrp="1"/>
          </p:cNvSpPr>
          <p:nvPr>
            <p:ph type="pic" idx="2"/>
          </p:nvPr>
        </p:nvSpPr>
        <p:spPr>
          <a:xfrm>
            <a:off x="1455517" y="3822186"/>
            <a:ext cx="23154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g7537d8195f_0_5483"/>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g7537d8195f_0_5483"/>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g7537d8195f_0_5483"/>
          <p:cNvSpPr>
            <a:spLocks noGrp="1"/>
          </p:cNvSpPr>
          <p:nvPr>
            <p:ph type="pic" idx="5"/>
          </p:nvPr>
        </p:nvSpPr>
        <p:spPr>
          <a:xfrm>
            <a:off x="8456590" y="3822186"/>
            <a:ext cx="23250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g7537d8195f_0_5483"/>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g7537d8195f_0_5483"/>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g7537d8195f_0_5483"/>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g7537d8195f_0_5483"/>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g7537d8195f_0_5483"/>
          <p:cNvSpPr txBox="1">
            <a:spLocks noGrp="1"/>
          </p:cNvSpPr>
          <p:nvPr>
            <p:ph type="body" idx="6"/>
          </p:nvPr>
        </p:nvSpPr>
        <p:spPr>
          <a:xfrm>
            <a:off x="1618032"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g7537d8195f_0_5483"/>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g7537d8195f_0_5483"/>
          <p:cNvSpPr txBox="1">
            <a:spLocks noGrp="1"/>
          </p:cNvSpPr>
          <p:nvPr>
            <p:ph type="body" idx="8"/>
          </p:nvPr>
        </p:nvSpPr>
        <p:spPr>
          <a:xfrm>
            <a:off x="6222458"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g7537d8195f_0_5483"/>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g7537d8195f_0_5483"/>
          <p:cNvSpPr txBox="1">
            <a:spLocks noGrp="1"/>
          </p:cNvSpPr>
          <p:nvPr>
            <p:ph type="body" idx="13"/>
          </p:nvPr>
        </p:nvSpPr>
        <p:spPr>
          <a:xfrm>
            <a:off x="1617557"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g7537d8195f_0_5483"/>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g7537d8195f_0_5483"/>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g7537d8195f_0_5483"/>
          <p:cNvSpPr txBox="1">
            <a:spLocks noGrp="1"/>
          </p:cNvSpPr>
          <p:nvPr>
            <p:ph type="body" idx="16"/>
          </p:nvPr>
        </p:nvSpPr>
        <p:spPr>
          <a:xfrm>
            <a:off x="8543606" y="1879019"/>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g7537d8195f_0_5483"/>
          <p:cNvSpPr txBox="1">
            <a:spLocks noGrp="1"/>
          </p:cNvSpPr>
          <p:nvPr>
            <p:ph type="body" idx="17"/>
          </p:nvPr>
        </p:nvSpPr>
        <p:spPr>
          <a:xfrm>
            <a:off x="1455517"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4" name="Google Shape;264;g7537d8195f_0_5483"/>
          <p:cNvGrpSpPr/>
          <p:nvPr/>
        </p:nvGrpSpPr>
        <p:grpSpPr>
          <a:xfrm>
            <a:off x="3125756" y="1020445"/>
            <a:ext cx="5951622" cy="80700"/>
            <a:chOff x="3125756" y="1020445"/>
            <a:chExt cx="5951622" cy="80700"/>
          </a:xfrm>
        </p:grpSpPr>
        <p:sp>
          <p:nvSpPr>
            <p:cNvPr id="265" name="Google Shape;265;g7537d8195f_0_54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g7537d8195f_0_54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g7537d8195f_0_54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g7537d8195f_0_54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9" name="Google Shape;269;g7537d8195f_0_54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270"/>
        <p:cNvGrpSpPr/>
        <p:nvPr/>
      </p:nvGrpSpPr>
      <p:grpSpPr>
        <a:xfrm>
          <a:off x="0" y="0"/>
          <a:ext cx="0" cy="0"/>
          <a:chOff x="0" y="0"/>
          <a:chExt cx="0" cy="0"/>
        </a:xfrm>
      </p:grpSpPr>
      <p:sp>
        <p:nvSpPr>
          <p:cNvPr id="271" name="Google Shape;271;g7537d8195f_0_55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2" name="Google Shape;272;g7537d8195f_0_55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73" name="Google Shape;273;g7537d8195f_0_5522"/>
          <p:cNvSpPr>
            <a:spLocks noGrp="1"/>
          </p:cNvSpPr>
          <p:nvPr>
            <p:ph type="pic" idx="2"/>
          </p:nvPr>
        </p:nvSpPr>
        <p:spPr>
          <a:xfrm>
            <a:off x="395663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g7537d8195f_0_5522"/>
          <p:cNvSpPr/>
          <p:nvPr/>
        </p:nvSpPr>
        <p:spPr>
          <a:xfrm>
            <a:off x="787856"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g7537d8195f_0_5522"/>
          <p:cNvSpPr txBox="1">
            <a:spLocks noGrp="1"/>
          </p:cNvSpPr>
          <p:nvPr>
            <p:ph type="body" idx="1"/>
          </p:nvPr>
        </p:nvSpPr>
        <p:spPr>
          <a:xfrm>
            <a:off x="1009361"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g7537d8195f_0_5522"/>
          <p:cNvSpPr txBox="1">
            <a:spLocks noGrp="1"/>
          </p:cNvSpPr>
          <p:nvPr>
            <p:ph type="body" idx="3"/>
          </p:nvPr>
        </p:nvSpPr>
        <p:spPr>
          <a:xfrm>
            <a:off x="1009361"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g7537d8195f_0_5522"/>
          <p:cNvSpPr txBox="1">
            <a:spLocks noGrp="1"/>
          </p:cNvSpPr>
          <p:nvPr>
            <p:ph type="body" idx="4"/>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8" name="Google Shape;278;g7537d8195f_0_5522"/>
          <p:cNvGrpSpPr/>
          <p:nvPr/>
        </p:nvGrpSpPr>
        <p:grpSpPr>
          <a:xfrm>
            <a:off x="3125756" y="1020445"/>
            <a:ext cx="5951622" cy="80700"/>
            <a:chOff x="3125756" y="1020445"/>
            <a:chExt cx="5951622" cy="80700"/>
          </a:xfrm>
        </p:grpSpPr>
        <p:sp>
          <p:nvSpPr>
            <p:cNvPr id="279" name="Google Shape;279;g7537d8195f_0_55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g7537d8195f_0_55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g7537d8195f_0_55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g7537d8195f_0_55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3" name="Google Shape;283;g7537d8195f_0_55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284"/>
        <p:cNvGrpSpPr/>
        <p:nvPr/>
      </p:nvGrpSpPr>
      <p:grpSpPr>
        <a:xfrm>
          <a:off x="0" y="0"/>
          <a:ext cx="0" cy="0"/>
          <a:chOff x="0" y="0"/>
          <a:chExt cx="0" cy="0"/>
        </a:xfrm>
      </p:grpSpPr>
      <p:sp>
        <p:nvSpPr>
          <p:cNvPr id="285" name="Google Shape;285;g7537d8195f_0_557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6" name="Google Shape;286;g7537d8195f_0_5575"/>
          <p:cNvGrpSpPr/>
          <p:nvPr/>
        </p:nvGrpSpPr>
        <p:grpSpPr>
          <a:xfrm>
            <a:off x="3134017" y="1019959"/>
            <a:ext cx="5943988" cy="82349"/>
            <a:chOff x="5731098" y="5387417"/>
            <a:chExt cx="6181995" cy="93155"/>
          </a:xfrm>
        </p:grpSpPr>
        <p:sp>
          <p:nvSpPr>
            <p:cNvPr id="287" name="Google Shape;287;g7537d8195f_0_557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g7537d8195f_0_557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g7537d8195f_0_557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7537d8195f_0_557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91" name="Google Shape;291;g7537d8195f_0_5575"/>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92" name="Google Shape;292;g7537d8195f_0_557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93" name="Google Shape;293;g7537d8195f_0_5575"/>
          <p:cNvSpPr>
            <a:spLocks noGrp="1"/>
          </p:cNvSpPr>
          <p:nvPr>
            <p:ph type="pic" idx="2"/>
          </p:nvPr>
        </p:nvSpPr>
        <p:spPr>
          <a:xfrm>
            <a:off x="3933482" y="1362787"/>
            <a:ext cx="7477200" cy="4455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g7537d8195f_0_5575"/>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5" name="Google Shape;295;g7537d8195f_0_5575"/>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6" name="Google Shape;296;g7537d8195f_0_5575"/>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7" name="Google Shape;297;g7537d8195f_0_5575"/>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298"/>
        <p:cNvGrpSpPr/>
        <p:nvPr/>
      </p:nvGrpSpPr>
      <p:grpSpPr>
        <a:xfrm>
          <a:off x="0" y="0"/>
          <a:ext cx="0" cy="0"/>
          <a:chOff x="0" y="0"/>
          <a:chExt cx="0" cy="0"/>
        </a:xfrm>
      </p:grpSpPr>
      <p:sp>
        <p:nvSpPr>
          <p:cNvPr id="299" name="Google Shape;299;g7537d8195f_0_55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0" name="Google Shape;300;g7537d8195f_0_5589"/>
          <p:cNvGrpSpPr/>
          <p:nvPr/>
        </p:nvGrpSpPr>
        <p:grpSpPr>
          <a:xfrm>
            <a:off x="3134017" y="1019959"/>
            <a:ext cx="5943988" cy="82349"/>
            <a:chOff x="5731098" y="5387417"/>
            <a:chExt cx="6181995" cy="93155"/>
          </a:xfrm>
        </p:grpSpPr>
        <p:sp>
          <p:nvSpPr>
            <p:cNvPr id="301" name="Google Shape;301;g7537d8195f_0_558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2" name="Google Shape;302;g7537d8195f_0_558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g7537d8195f_0_558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4" name="Google Shape;304;g7537d8195f_0_558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05" name="Google Shape;305;g7537d8195f_0_558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306" name="Google Shape;306;g7537d8195f_0_558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07" name="Google Shape;307;g7537d8195f_0_5589"/>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g7537d8195f_0_5589"/>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9" name="Google Shape;309;g7537d8195f_0_5589"/>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0" name="Google Shape;310;g7537d8195f_0_5589"/>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1" name="Google Shape;311;g7537d8195f_0_5589"/>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312"/>
        <p:cNvGrpSpPr/>
        <p:nvPr/>
      </p:nvGrpSpPr>
      <p:grpSpPr>
        <a:xfrm>
          <a:off x="0" y="0"/>
          <a:ext cx="0" cy="0"/>
          <a:chOff x="0" y="0"/>
          <a:chExt cx="0" cy="0"/>
        </a:xfrm>
      </p:grpSpPr>
      <p:sp>
        <p:nvSpPr>
          <p:cNvPr id="313" name="Google Shape;313;g7537d8195f_0_56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4" name="Google Shape;314;g7537d8195f_0_5603"/>
          <p:cNvGrpSpPr/>
          <p:nvPr/>
        </p:nvGrpSpPr>
        <p:grpSpPr>
          <a:xfrm>
            <a:off x="3134017" y="1019959"/>
            <a:ext cx="5943988" cy="82349"/>
            <a:chOff x="5731098" y="5387417"/>
            <a:chExt cx="6181995" cy="93155"/>
          </a:xfrm>
        </p:grpSpPr>
        <p:sp>
          <p:nvSpPr>
            <p:cNvPr id="315" name="Google Shape;315;g7537d8195f_0_560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6" name="Google Shape;316;g7537d8195f_0_560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7" name="Google Shape;317;g7537d8195f_0_560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8" name="Google Shape;318;g7537d8195f_0_560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19" name="Google Shape;319;g7537d8195f_0_560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320" name="Google Shape;320;g7537d8195f_0_560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21" name="Google Shape;321;g7537d8195f_0_5603"/>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2" name="Google Shape;322;g7537d8195f_0_5603"/>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3" name="Google Shape;323;g7537d8195f_0_5603"/>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4" name="Google Shape;324;g7537d8195f_0_5603"/>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5" name="Google Shape;325;g7537d8195f_0_5603"/>
          <p:cNvSpPr txBox="1">
            <a:spLocks noGrp="1"/>
          </p:cNvSpPr>
          <p:nvPr>
            <p:ph type="body" idx="4"/>
          </p:nvPr>
        </p:nvSpPr>
        <p:spPr>
          <a:xfrm>
            <a:off x="80047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24"/>
        <p:cNvGrpSpPr/>
        <p:nvPr/>
      </p:nvGrpSpPr>
      <p:grpSpPr>
        <a:xfrm>
          <a:off x="0" y="0"/>
          <a:ext cx="0" cy="0"/>
          <a:chOff x="0" y="0"/>
          <a:chExt cx="0" cy="0"/>
        </a:xfrm>
      </p:grpSpPr>
      <p:sp>
        <p:nvSpPr>
          <p:cNvPr id="25" name="Google Shape;25;g7537d8195f_0_5812"/>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7537d8195f_0_5812"/>
          <p:cNvSpPr>
            <a:spLocks noGrp="1"/>
          </p:cNvSpPr>
          <p:nvPr>
            <p:ph type="pic" idx="2"/>
          </p:nvPr>
        </p:nvSpPr>
        <p:spPr>
          <a:xfrm>
            <a:off x="800472" y="1898247"/>
            <a:ext cx="52209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g7537d8195f_0_5812"/>
          <p:cNvSpPr txBox="1">
            <a:spLocks noGrp="1"/>
          </p:cNvSpPr>
          <p:nvPr>
            <p:ph type="body" idx="1"/>
          </p:nvPr>
        </p:nvSpPr>
        <p:spPr>
          <a:xfrm>
            <a:off x="800472" y="5845215"/>
            <a:ext cx="52101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g7537d8195f_0_5812"/>
          <p:cNvSpPr>
            <a:spLocks noGrp="1"/>
          </p:cNvSpPr>
          <p:nvPr>
            <p:ph type="pic" idx="3"/>
          </p:nvPr>
        </p:nvSpPr>
        <p:spPr>
          <a:xfrm>
            <a:off x="6202392" y="1898247"/>
            <a:ext cx="52083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7537d8195f_0_5812"/>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g7537d8195f_0_581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31" name="Google Shape;31;g7537d8195f_0_5812"/>
          <p:cNvGrpSpPr/>
          <p:nvPr/>
        </p:nvGrpSpPr>
        <p:grpSpPr>
          <a:xfrm>
            <a:off x="3125756" y="1020445"/>
            <a:ext cx="5951622" cy="80700"/>
            <a:chOff x="3125756" y="1020445"/>
            <a:chExt cx="5951622" cy="80700"/>
          </a:xfrm>
        </p:grpSpPr>
        <p:sp>
          <p:nvSpPr>
            <p:cNvPr id="32" name="Google Shape;32;g7537d8195f_0_581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g7537d8195f_0_581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g7537d8195f_0_581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g7537d8195f_0_581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 name="Google Shape;36;g7537d8195f_0_581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326"/>
        <p:cNvGrpSpPr/>
        <p:nvPr/>
      </p:nvGrpSpPr>
      <p:grpSpPr>
        <a:xfrm>
          <a:off x="0" y="0"/>
          <a:ext cx="0" cy="0"/>
          <a:chOff x="0" y="0"/>
          <a:chExt cx="0" cy="0"/>
        </a:xfrm>
      </p:grpSpPr>
      <p:sp>
        <p:nvSpPr>
          <p:cNvPr id="327" name="Google Shape;327;g7537d8195f_0_5617"/>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28" name="Google Shape;328;g7537d8195f_0_56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g7537d8195f_0_5617"/>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0" name="Google Shape;330;g7537d8195f_0_56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31" name="Google Shape;331;g7537d8195f_0_5617"/>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2" name="Google Shape;332;g7537d8195f_0_5617"/>
          <p:cNvGrpSpPr/>
          <p:nvPr/>
        </p:nvGrpSpPr>
        <p:grpSpPr>
          <a:xfrm>
            <a:off x="3125756" y="1020445"/>
            <a:ext cx="5951622" cy="80700"/>
            <a:chOff x="3125756" y="1020445"/>
            <a:chExt cx="5951622" cy="80700"/>
          </a:xfrm>
        </p:grpSpPr>
        <p:sp>
          <p:nvSpPr>
            <p:cNvPr id="333" name="Google Shape;333;g7537d8195f_0_56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g7537d8195f_0_56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g7537d8195f_0_56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g7537d8195f_0_56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7" name="Google Shape;337;g7537d8195f_0_56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338"/>
        <p:cNvGrpSpPr/>
        <p:nvPr/>
      </p:nvGrpSpPr>
      <p:grpSpPr>
        <a:xfrm>
          <a:off x="0" y="0"/>
          <a:ext cx="0" cy="0"/>
          <a:chOff x="0" y="0"/>
          <a:chExt cx="0" cy="0"/>
        </a:xfrm>
      </p:grpSpPr>
      <p:sp>
        <p:nvSpPr>
          <p:cNvPr id="339" name="Google Shape;339;g7537d8195f_0_5643"/>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40" name="Google Shape;340;g7537d8195f_0_564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g7537d8195f_0_564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42" name="Google Shape;342;g7537d8195f_0_5643"/>
          <p:cNvSpPr txBox="1"/>
          <p:nvPr/>
        </p:nvSpPr>
        <p:spPr>
          <a:xfrm>
            <a:off x="8265486" y="6426558"/>
            <a:ext cx="3780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343" name="Google Shape;343;g7537d8195f_0_564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44" name="Google Shape;344;g7537d8195f_0_564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345" name="Google Shape;345;g7537d8195f_0_5643"/>
          <p:cNvGrpSpPr/>
          <p:nvPr/>
        </p:nvGrpSpPr>
        <p:grpSpPr>
          <a:xfrm>
            <a:off x="3125756" y="1020445"/>
            <a:ext cx="5951622" cy="80700"/>
            <a:chOff x="3125756" y="1020445"/>
            <a:chExt cx="5951622" cy="80700"/>
          </a:xfrm>
        </p:grpSpPr>
        <p:sp>
          <p:nvSpPr>
            <p:cNvPr id="346" name="Google Shape;346;g7537d8195f_0_564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7" name="Google Shape;347;g7537d8195f_0_564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8" name="Google Shape;348;g7537d8195f_0_564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9" name="Google Shape;349;g7537d8195f_0_564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350"/>
        <p:cNvGrpSpPr/>
        <p:nvPr/>
      </p:nvGrpSpPr>
      <p:grpSpPr>
        <a:xfrm>
          <a:off x="0" y="0"/>
          <a:ext cx="0" cy="0"/>
          <a:chOff x="0" y="0"/>
          <a:chExt cx="0" cy="0"/>
        </a:xfrm>
      </p:grpSpPr>
      <p:sp>
        <p:nvSpPr>
          <p:cNvPr id="351" name="Google Shape;351;g7537d8195f_0_5394"/>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g7537d8195f_0_5394"/>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53" name="Google Shape;353;g7537d8195f_0_5394"/>
          <p:cNvGrpSpPr/>
          <p:nvPr/>
        </p:nvGrpSpPr>
        <p:grpSpPr>
          <a:xfrm>
            <a:off x="914402" y="2968941"/>
            <a:ext cx="10818189" cy="111522"/>
            <a:chOff x="914402" y="2968941"/>
            <a:chExt cx="10818189" cy="111522"/>
          </a:xfrm>
        </p:grpSpPr>
        <p:sp>
          <p:nvSpPr>
            <p:cNvPr id="354" name="Google Shape;354;g7537d8195f_0_5394"/>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g7537d8195f_0_5394"/>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g7537d8195f_0_5394"/>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g7537d8195f_0_5394"/>
            <p:cNvSpPr/>
            <p:nvPr/>
          </p:nvSpPr>
          <p:spPr>
            <a:xfrm>
              <a:off x="9028091" y="2969163"/>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58" name="Google Shape;358;g7537d8195f_0_539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359" name="Google Shape;359;g7537d8195f_0_5394"/>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7537d8195f_0_5394"/>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g7537d8195f_0_53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362"/>
        <p:cNvGrpSpPr/>
        <p:nvPr/>
      </p:nvGrpSpPr>
      <p:grpSpPr>
        <a:xfrm>
          <a:off x="0" y="0"/>
          <a:ext cx="0" cy="0"/>
          <a:chOff x="0" y="0"/>
          <a:chExt cx="0" cy="0"/>
        </a:xfrm>
      </p:grpSpPr>
      <p:sp>
        <p:nvSpPr>
          <p:cNvPr id="363" name="Google Shape;363;g7537d8195f_0_6217"/>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64" name="Google Shape;364;g7537d8195f_0_62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5" name="Google Shape;365;g7537d8195f_0_621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366" name="Google Shape;366;g7537d8195f_0_621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g7537d8195f_0_6217"/>
          <p:cNvSpPr txBox="1">
            <a:spLocks noGrp="1"/>
          </p:cNvSpPr>
          <p:nvPr>
            <p:ph type="body" idx="1"/>
          </p:nvPr>
        </p:nvSpPr>
        <p:spPr>
          <a:xfrm>
            <a:off x="2744426" y="630060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8" name="Google Shape;368;g7537d8195f_0_6217"/>
          <p:cNvGrpSpPr/>
          <p:nvPr/>
        </p:nvGrpSpPr>
        <p:grpSpPr>
          <a:xfrm>
            <a:off x="3125756" y="1020445"/>
            <a:ext cx="5951622" cy="80700"/>
            <a:chOff x="3125756" y="1020445"/>
            <a:chExt cx="5951622" cy="80700"/>
          </a:xfrm>
        </p:grpSpPr>
        <p:sp>
          <p:nvSpPr>
            <p:cNvPr id="369" name="Google Shape;369;g7537d8195f_0_62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7537d8195f_0_62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7537d8195f_0_62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7537d8195f_0_62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3" name="Google Shape;373;g7537d8195f_0_62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374"/>
        <p:cNvGrpSpPr/>
        <p:nvPr/>
      </p:nvGrpSpPr>
      <p:grpSpPr>
        <a:xfrm>
          <a:off x="0" y="0"/>
          <a:ext cx="0" cy="0"/>
          <a:chOff x="0" y="0"/>
          <a:chExt cx="0" cy="0"/>
        </a:xfrm>
      </p:grpSpPr>
      <p:sp>
        <p:nvSpPr>
          <p:cNvPr id="375" name="Google Shape;375;g7537d8195f_0_5629"/>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g7537d8195f_0_5629"/>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g7537d8195f_0_5629"/>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378" name="Google Shape;378;g7537d8195f_0_562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379" name="Google Shape;379;g7537d8195f_0_5629"/>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g7537d8195f_0_5629"/>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1" name="Google Shape;381;g7537d8195f_0_5629"/>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82" name="Google Shape;382;g7537d8195f_0_5629"/>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383" name="Google Shape;383;g7537d8195f_0_5629"/>
          <p:cNvGrpSpPr/>
          <p:nvPr/>
        </p:nvGrpSpPr>
        <p:grpSpPr>
          <a:xfrm>
            <a:off x="6736976" y="771839"/>
            <a:ext cx="4411345" cy="80701"/>
            <a:chOff x="6736976" y="771839"/>
            <a:chExt cx="4411345" cy="80701"/>
          </a:xfrm>
        </p:grpSpPr>
        <p:sp>
          <p:nvSpPr>
            <p:cNvPr id="384" name="Google Shape;384;g7537d8195f_0_5629"/>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5" name="Google Shape;385;g7537d8195f_0_5629"/>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g7537d8195f_0_5629"/>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g7537d8195f_0_5629"/>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388"/>
        <p:cNvGrpSpPr/>
        <p:nvPr/>
      </p:nvGrpSpPr>
      <p:grpSpPr>
        <a:xfrm>
          <a:off x="0" y="0"/>
          <a:ext cx="0" cy="0"/>
          <a:chOff x="0" y="0"/>
          <a:chExt cx="0" cy="0"/>
        </a:xfrm>
      </p:grpSpPr>
      <p:pic>
        <p:nvPicPr>
          <p:cNvPr id="389" name="Google Shape;389;g7537d8195f_0_5655"/>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90" name="Google Shape;390;g7537d8195f_0_5655"/>
          <p:cNvSpPr txBox="1">
            <a:spLocks noGrp="1"/>
          </p:cNvSpPr>
          <p:nvPr>
            <p:ph type="ctrTitle"/>
          </p:nvPr>
        </p:nvSpPr>
        <p:spPr>
          <a:xfrm>
            <a:off x="29342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g7537d8195f_0_5655"/>
          <p:cNvSpPr txBox="1">
            <a:spLocks noGrp="1"/>
          </p:cNvSpPr>
          <p:nvPr>
            <p:ph type="body" idx="1"/>
          </p:nvPr>
        </p:nvSpPr>
        <p:spPr>
          <a:xfrm>
            <a:off x="29342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g7537d8195f_0_5655"/>
          <p:cNvSpPr txBox="1">
            <a:spLocks noGrp="1"/>
          </p:cNvSpPr>
          <p:nvPr>
            <p:ph type="body" idx="2"/>
          </p:nvPr>
        </p:nvSpPr>
        <p:spPr>
          <a:xfrm>
            <a:off x="8755"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3" name="Google Shape;393;g7537d8195f_0_5655"/>
          <p:cNvGrpSpPr/>
          <p:nvPr/>
        </p:nvGrpSpPr>
        <p:grpSpPr>
          <a:xfrm>
            <a:off x="18890" y="2360457"/>
            <a:ext cx="5943600" cy="82800"/>
            <a:chOff x="6233375" y="2360457"/>
            <a:chExt cx="5943600" cy="82800"/>
          </a:xfrm>
        </p:grpSpPr>
        <p:sp>
          <p:nvSpPr>
            <p:cNvPr id="394" name="Google Shape;394;g7537d8195f_0_5655"/>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g7537d8195f_0_5655"/>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g7537d8195f_0_5655"/>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7" name="Google Shape;397;g7537d8195f_0_5655"/>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8" name="Google Shape;398;g7537d8195f_0_565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399"/>
        <p:cNvGrpSpPr/>
        <p:nvPr/>
      </p:nvGrpSpPr>
      <p:grpSpPr>
        <a:xfrm>
          <a:off x="0" y="0"/>
          <a:ext cx="0" cy="0"/>
          <a:chOff x="0" y="0"/>
          <a:chExt cx="0" cy="0"/>
        </a:xfrm>
      </p:grpSpPr>
      <p:sp>
        <p:nvSpPr>
          <p:cNvPr id="400" name="Google Shape;400;g7537d8195f_0_5666"/>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g7537d8195f_0_5666"/>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2" name="Google Shape;402;g7537d8195f_0_56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403" name="Google Shape;403;g7537d8195f_0_5666"/>
          <p:cNvGrpSpPr/>
          <p:nvPr/>
        </p:nvGrpSpPr>
        <p:grpSpPr>
          <a:xfrm>
            <a:off x="914402" y="2968941"/>
            <a:ext cx="10818189" cy="111493"/>
            <a:chOff x="914402" y="2968941"/>
            <a:chExt cx="10818189" cy="111493"/>
          </a:xfrm>
        </p:grpSpPr>
        <p:sp>
          <p:nvSpPr>
            <p:cNvPr id="404" name="Google Shape;404;g7537d8195f_0_5666"/>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g7537d8195f_0_5666"/>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g7537d8195f_0_5666"/>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g7537d8195f_0_5666"/>
            <p:cNvSpPr/>
            <p:nvPr/>
          </p:nvSpPr>
          <p:spPr>
            <a:xfrm>
              <a:off x="9028091" y="2969134"/>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8" name="Google Shape;408;g7537d8195f_0_56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09" name="Google Shape;409;g7537d8195f_0_5666"/>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g7537d8195f_0_5666"/>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411"/>
        <p:cNvGrpSpPr/>
        <p:nvPr/>
      </p:nvGrpSpPr>
      <p:grpSpPr>
        <a:xfrm>
          <a:off x="0" y="0"/>
          <a:ext cx="0" cy="0"/>
          <a:chOff x="0" y="0"/>
          <a:chExt cx="0" cy="0"/>
        </a:xfrm>
      </p:grpSpPr>
      <p:sp>
        <p:nvSpPr>
          <p:cNvPr id="412" name="Google Shape;412;g7537d8195f_0_5692"/>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7537d8195f_0_5692"/>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14" name="Google Shape;414;g7537d8195f_0_569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15" name="Google Shape;415;g7537d8195f_0_5692"/>
          <p:cNvSpPr>
            <a:spLocks noGrp="1"/>
          </p:cNvSpPr>
          <p:nvPr>
            <p:ph type="pic" idx="2"/>
          </p:nvPr>
        </p:nvSpPr>
        <p:spPr>
          <a:xfrm>
            <a:off x="0" y="0"/>
            <a:ext cx="54159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g7537d8195f_0_5692"/>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g7537d8195f_0_5692"/>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8" name="Google Shape;418;g7537d8195f_0_5692"/>
          <p:cNvGrpSpPr/>
          <p:nvPr/>
        </p:nvGrpSpPr>
        <p:grpSpPr>
          <a:xfrm>
            <a:off x="6736976" y="771839"/>
            <a:ext cx="4411345" cy="80701"/>
            <a:chOff x="6736976" y="771839"/>
            <a:chExt cx="4411345" cy="80701"/>
          </a:xfrm>
        </p:grpSpPr>
        <p:sp>
          <p:nvSpPr>
            <p:cNvPr id="419" name="Google Shape;419;g7537d8195f_0_5692"/>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g7537d8195f_0_5692"/>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g7537d8195f_0_5692"/>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g7537d8195f_0_5692"/>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23" name="Google Shape;423;g7537d8195f_0_569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424"/>
        <p:cNvGrpSpPr/>
        <p:nvPr/>
      </p:nvGrpSpPr>
      <p:grpSpPr>
        <a:xfrm>
          <a:off x="0" y="0"/>
          <a:ext cx="0" cy="0"/>
          <a:chOff x="0" y="0"/>
          <a:chExt cx="0" cy="0"/>
        </a:xfrm>
      </p:grpSpPr>
      <p:sp>
        <p:nvSpPr>
          <p:cNvPr id="425" name="Google Shape;425;g7537d8195f_0_5705"/>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6" name="Google Shape;426;g7537d8195f_0_570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27" name="Google Shape;427;g7537d8195f_0_5705"/>
          <p:cNvSpPr>
            <a:spLocks noGrp="1"/>
          </p:cNvSpPr>
          <p:nvPr>
            <p:ph type="pic" idx="2"/>
          </p:nvPr>
        </p:nvSpPr>
        <p:spPr>
          <a:xfrm>
            <a:off x="0" y="0"/>
            <a:ext cx="5415900" cy="3449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8" name="Google Shape;428;g7537d8195f_0_5705"/>
          <p:cNvSpPr txBox="1">
            <a:spLocks noGrp="1"/>
          </p:cNvSpPr>
          <p:nvPr>
            <p:ph type="body" idx="1"/>
          </p:nvPr>
        </p:nvSpPr>
        <p:spPr>
          <a:xfrm>
            <a:off x="5911401" y="910059"/>
            <a:ext cx="5821200" cy="5018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9" name="Google Shape;429;g7537d8195f_0_5705"/>
          <p:cNvGrpSpPr/>
          <p:nvPr/>
        </p:nvGrpSpPr>
        <p:grpSpPr>
          <a:xfrm>
            <a:off x="6736976" y="771839"/>
            <a:ext cx="4411345" cy="80701"/>
            <a:chOff x="6736976" y="771839"/>
            <a:chExt cx="4411345" cy="80701"/>
          </a:xfrm>
        </p:grpSpPr>
        <p:sp>
          <p:nvSpPr>
            <p:cNvPr id="430" name="Google Shape;430;g7537d8195f_0_5705"/>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g7537d8195f_0_5705"/>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g7537d8195f_0_5705"/>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g7537d8195f_0_5705"/>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4" name="Google Shape;434;g7537d8195f_0_5705"/>
          <p:cNvSpPr txBox="1">
            <a:spLocks noGrp="1"/>
          </p:cNvSpPr>
          <p:nvPr>
            <p:ph type="body" idx="3"/>
          </p:nvPr>
        </p:nvSpPr>
        <p:spPr>
          <a:xfrm rot="-5400000">
            <a:off x="2666733"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g7537d8195f_0_5705"/>
          <p:cNvSpPr>
            <a:spLocks noGrp="1"/>
          </p:cNvSpPr>
          <p:nvPr>
            <p:ph type="pic" idx="4"/>
          </p:nvPr>
        </p:nvSpPr>
        <p:spPr>
          <a:xfrm>
            <a:off x="1" y="3449256"/>
            <a:ext cx="5415900" cy="34086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g7537d8195f_0_570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437"/>
        <p:cNvGrpSpPr/>
        <p:nvPr/>
      </p:nvGrpSpPr>
      <p:grpSpPr>
        <a:xfrm>
          <a:off x="0" y="0"/>
          <a:ext cx="0" cy="0"/>
          <a:chOff x="0" y="0"/>
          <a:chExt cx="0" cy="0"/>
        </a:xfrm>
      </p:grpSpPr>
      <p:sp>
        <p:nvSpPr>
          <p:cNvPr id="438" name="Google Shape;438;g7537d8195f_0_5718"/>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g7537d8195f_0_5718"/>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0" name="Google Shape;440;g7537d8195f_0_5718"/>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1" name="Google Shape;441;g7537d8195f_0_5718"/>
          <p:cNvGrpSpPr/>
          <p:nvPr/>
        </p:nvGrpSpPr>
        <p:grpSpPr>
          <a:xfrm>
            <a:off x="1342148" y="1079159"/>
            <a:ext cx="4411471" cy="82349"/>
            <a:chOff x="5731098" y="5387417"/>
            <a:chExt cx="6181994" cy="93155"/>
          </a:xfrm>
        </p:grpSpPr>
        <p:sp>
          <p:nvSpPr>
            <p:cNvPr id="442" name="Google Shape;442;g7537d8195f_0_5718"/>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g7537d8195f_0_5718"/>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g7537d8195f_0_5718"/>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g7537d8195f_0_5718"/>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6" name="Google Shape;446;g7537d8195f_0_5718"/>
          <p:cNvSpPr txBox="1">
            <a:spLocks noGrp="1"/>
          </p:cNvSpPr>
          <p:nvPr>
            <p:ph type="body" idx="3"/>
          </p:nvPr>
        </p:nvSpPr>
        <p:spPr>
          <a:xfrm rot="-5400000">
            <a:off x="4148140" y="3170807"/>
            <a:ext cx="61752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g7537d8195f_0_5718"/>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g7537d8195f_0_571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37"/>
        <p:cNvGrpSpPr/>
        <p:nvPr/>
      </p:nvGrpSpPr>
      <p:grpSpPr>
        <a:xfrm>
          <a:off x="0" y="0"/>
          <a:ext cx="0" cy="0"/>
          <a:chOff x="0" y="0"/>
          <a:chExt cx="0" cy="0"/>
        </a:xfrm>
      </p:grpSpPr>
      <p:sp>
        <p:nvSpPr>
          <p:cNvPr id="38" name="Google Shape;38;g7537d8195f_0_5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 name="Google Shape;39;g7537d8195f_0_579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0" name="Google Shape;40;g7537d8195f_0_5790"/>
          <p:cNvSpPr>
            <a:spLocks noGrp="1"/>
          </p:cNvSpPr>
          <p:nvPr>
            <p:ph type="pic" idx="2"/>
          </p:nvPr>
        </p:nvSpPr>
        <p:spPr>
          <a:xfrm>
            <a:off x="800100" y="1307940"/>
            <a:ext cx="10611000" cy="45387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g7537d8195f_0_5790"/>
          <p:cNvSpPr txBox="1">
            <a:spLocks noGrp="1"/>
          </p:cNvSpPr>
          <p:nvPr>
            <p:ph type="body" idx="1"/>
          </p:nvPr>
        </p:nvSpPr>
        <p:spPr>
          <a:xfrm>
            <a:off x="800100" y="5848428"/>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 name="Google Shape;42;g7537d8195f_0_5790"/>
          <p:cNvGrpSpPr/>
          <p:nvPr/>
        </p:nvGrpSpPr>
        <p:grpSpPr>
          <a:xfrm>
            <a:off x="3125756" y="1020445"/>
            <a:ext cx="5951622" cy="80700"/>
            <a:chOff x="3125756" y="1020445"/>
            <a:chExt cx="5951622" cy="80700"/>
          </a:xfrm>
        </p:grpSpPr>
        <p:sp>
          <p:nvSpPr>
            <p:cNvPr id="43" name="Google Shape;43;g7537d8195f_0_57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g7537d8195f_0_57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g7537d8195f_0_57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g7537d8195f_0_57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 name="Google Shape;47;g7537d8195f_0_57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449"/>
        <p:cNvGrpSpPr/>
        <p:nvPr/>
      </p:nvGrpSpPr>
      <p:grpSpPr>
        <a:xfrm>
          <a:off x="0" y="0"/>
          <a:ext cx="0" cy="0"/>
          <a:chOff x="0" y="0"/>
          <a:chExt cx="0" cy="0"/>
        </a:xfrm>
      </p:grpSpPr>
      <p:pic>
        <p:nvPicPr>
          <p:cNvPr id="450" name="Google Shape;450;g7537d8195f_0_573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51" name="Google Shape;451;g7537d8195f_0_5730"/>
          <p:cNvSpPr/>
          <p:nvPr/>
        </p:nvSpPr>
        <p:spPr>
          <a:xfrm>
            <a:off x="663262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g7537d8195f_0_5730"/>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3" name="Google Shape;453;g7537d8195f_0_5730"/>
          <p:cNvGrpSpPr/>
          <p:nvPr/>
        </p:nvGrpSpPr>
        <p:grpSpPr>
          <a:xfrm>
            <a:off x="7109044" y="3118775"/>
            <a:ext cx="4623514" cy="84407"/>
            <a:chOff x="5731098" y="5387417"/>
            <a:chExt cx="6181995" cy="93155"/>
          </a:xfrm>
        </p:grpSpPr>
        <p:sp>
          <p:nvSpPr>
            <p:cNvPr id="454" name="Google Shape;454;g7537d8195f_0_5730"/>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g7537d8195f_0_5730"/>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7537d8195f_0_5730"/>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g7537d8195f_0_5730"/>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58" name="Google Shape;458;g7537d8195f_0_5730"/>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g7537d8195f_0_5730"/>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g7537d8195f_0_573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461"/>
        <p:cNvGrpSpPr/>
        <p:nvPr/>
      </p:nvGrpSpPr>
      <p:grpSpPr>
        <a:xfrm>
          <a:off x="0" y="0"/>
          <a:ext cx="0" cy="0"/>
          <a:chOff x="0" y="0"/>
          <a:chExt cx="0" cy="0"/>
        </a:xfrm>
      </p:grpSpPr>
      <p:pic>
        <p:nvPicPr>
          <p:cNvPr id="462" name="Google Shape;462;g7537d8195f_0_57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63" name="Google Shape;463;g7537d8195f_0_5742"/>
          <p:cNvSpPr/>
          <p:nvPr/>
        </p:nvSpPr>
        <p:spPr>
          <a:xfrm>
            <a:off x="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464" name="Google Shape;464;g7537d8195f_0_5742"/>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65" name="Google Shape;465;g7537d8195f_0_5742"/>
          <p:cNvGrpSpPr/>
          <p:nvPr/>
        </p:nvGrpSpPr>
        <p:grpSpPr>
          <a:xfrm>
            <a:off x="476425" y="3118775"/>
            <a:ext cx="4623514" cy="84407"/>
            <a:chOff x="5731098" y="5387417"/>
            <a:chExt cx="6181995" cy="93155"/>
          </a:xfrm>
        </p:grpSpPr>
        <p:sp>
          <p:nvSpPr>
            <p:cNvPr id="466" name="Google Shape;466;g7537d8195f_0_5742"/>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g7537d8195f_0_5742"/>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g7537d8195f_0_5742"/>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g7537d8195f_0_5742"/>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0" name="Google Shape;470;g7537d8195f_0_5742"/>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g7537d8195f_0_5742"/>
          <p:cNvSpPr txBox="1">
            <a:spLocks noGrp="1"/>
          </p:cNvSpPr>
          <p:nvPr>
            <p:ph type="body" idx="2"/>
          </p:nvPr>
        </p:nvSpPr>
        <p:spPr>
          <a:xfrm>
            <a:off x="0"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g7537d8195f_0_57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473"/>
        <p:cNvGrpSpPr/>
        <p:nvPr/>
      </p:nvGrpSpPr>
      <p:grpSpPr>
        <a:xfrm>
          <a:off x="0" y="0"/>
          <a:ext cx="0" cy="0"/>
          <a:chOff x="0" y="0"/>
          <a:chExt cx="0" cy="0"/>
        </a:xfrm>
      </p:grpSpPr>
      <p:pic>
        <p:nvPicPr>
          <p:cNvPr id="474" name="Google Shape;474;g7537d8195f_0_5754"/>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75" name="Google Shape;475;g7537d8195f_0_5754"/>
          <p:cNvSpPr/>
          <p:nvPr/>
        </p:nvSpPr>
        <p:spPr>
          <a:xfrm>
            <a:off x="476518" y="1089212"/>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7537d8195f_0_5754"/>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7" name="Google Shape;477;g7537d8195f_0_5754"/>
          <p:cNvGrpSpPr/>
          <p:nvPr/>
        </p:nvGrpSpPr>
        <p:grpSpPr>
          <a:xfrm>
            <a:off x="476519" y="1655488"/>
            <a:ext cx="4623536" cy="79200"/>
            <a:chOff x="476519" y="1655488"/>
            <a:chExt cx="4623536" cy="79200"/>
          </a:xfrm>
        </p:grpSpPr>
        <p:sp>
          <p:nvSpPr>
            <p:cNvPr id="478" name="Google Shape;478;g7537d8195f_0_5754"/>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g7537d8195f_0_5754"/>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g7537d8195f_0_5754"/>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7537d8195f_0_5754"/>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82" name="Google Shape;482;g7537d8195f_0_5754"/>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g7537d8195f_0_575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g7537d8195f_0_575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485"/>
        <p:cNvGrpSpPr/>
        <p:nvPr/>
      </p:nvGrpSpPr>
      <p:grpSpPr>
        <a:xfrm>
          <a:off x="0" y="0"/>
          <a:ext cx="0" cy="0"/>
          <a:chOff x="0" y="0"/>
          <a:chExt cx="0" cy="0"/>
        </a:xfrm>
      </p:grpSpPr>
      <p:pic>
        <p:nvPicPr>
          <p:cNvPr id="486" name="Google Shape;486;g7537d8195f_0_5766"/>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87" name="Google Shape;487;g7537d8195f_0_5766"/>
          <p:cNvSpPr/>
          <p:nvPr/>
        </p:nvSpPr>
        <p:spPr>
          <a:xfrm>
            <a:off x="7065577" y="991673"/>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g7537d8195f_0_5766"/>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89" name="Google Shape;489;g7537d8195f_0_5766"/>
          <p:cNvGrpSpPr/>
          <p:nvPr/>
        </p:nvGrpSpPr>
        <p:grpSpPr>
          <a:xfrm>
            <a:off x="7065578" y="1655488"/>
            <a:ext cx="4623536" cy="84613"/>
            <a:chOff x="7065578" y="1655488"/>
            <a:chExt cx="4623536" cy="84613"/>
          </a:xfrm>
        </p:grpSpPr>
        <p:sp>
          <p:nvSpPr>
            <p:cNvPr id="490" name="Google Shape;490;g7537d8195f_0_5766"/>
            <p:cNvSpPr/>
            <p:nvPr/>
          </p:nvSpPr>
          <p:spPr>
            <a:xfrm>
              <a:off x="7065578" y="1655488"/>
              <a:ext cx="115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g7537d8195f_0_5766"/>
            <p:cNvSpPr/>
            <p:nvPr/>
          </p:nvSpPr>
          <p:spPr>
            <a:xfrm>
              <a:off x="8221457" y="1655488"/>
              <a:ext cx="11625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g7537d8195f_0_5766"/>
            <p:cNvSpPr/>
            <p:nvPr/>
          </p:nvSpPr>
          <p:spPr>
            <a:xfrm>
              <a:off x="9377336" y="1655488"/>
              <a:ext cx="115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g7537d8195f_0_5766"/>
            <p:cNvSpPr/>
            <p:nvPr/>
          </p:nvSpPr>
          <p:spPr>
            <a:xfrm>
              <a:off x="10533214" y="1657301"/>
              <a:ext cx="115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4" name="Google Shape;494;g7537d8195f_0_5766"/>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g7537d8195f_0_5766"/>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g7537d8195f_0_57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497"/>
        <p:cNvGrpSpPr/>
        <p:nvPr/>
      </p:nvGrpSpPr>
      <p:grpSpPr>
        <a:xfrm>
          <a:off x="0" y="0"/>
          <a:ext cx="0" cy="0"/>
          <a:chOff x="0" y="0"/>
          <a:chExt cx="0" cy="0"/>
        </a:xfrm>
      </p:grpSpPr>
      <p:sp>
        <p:nvSpPr>
          <p:cNvPr id="498" name="Google Shape;498;g7537d8195f_0_57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g7537d8195f_0_57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0" name="Google Shape;500;g7537d8195f_0_57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01" name="Google Shape;501;g7537d8195f_0_5778"/>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g7537d8195f_0_5778"/>
          <p:cNvSpPr txBox="1">
            <a:spLocks noGrp="1"/>
          </p:cNvSpPr>
          <p:nvPr>
            <p:ph type="body" idx="3"/>
          </p:nvPr>
        </p:nvSpPr>
        <p:spPr>
          <a:xfrm>
            <a:off x="800100" y="584676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03" name="Google Shape;503;g7537d8195f_0_5778"/>
          <p:cNvGrpSpPr/>
          <p:nvPr/>
        </p:nvGrpSpPr>
        <p:grpSpPr>
          <a:xfrm>
            <a:off x="3125756" y="1020445"/>
            <a:ext cx="5951622" cy="80700"/>
            <a:chOff x="3125756" y="1020445"/>
            <a:chExt cx="5951622" cy="80700"/>
          </a:xfrm>
        </p:grpSpPr>
        <p:sp>
          <p:nvSpPr>
            <p:cNvPr id="504" name="Google Shape;504;g7537d8195f_0_57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g7537d8195f_0_57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g7537d8195f_0_57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g7537d8195f_0_57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08" name="Google Shape;508;g7537d8195f_0_57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509"/>
        <p:cNvGrpSpPr/>
        <p:nvPr/>
      </p:nvGrpSpPr>
      <p:grpSpPr>
        <a:xfrm>
          <a:off x="0" y="0"/>
          <a:ext cx="0" cy="0"/>
          <a:chOff x="0" y="0"/>
          <a:chExt cx="0" cy="0"/>
        </a:xfrm>
      </p:grpSpPr>
      <p:sp>
        <p:nvSpPr>
          <p:cNvPr id="510" name="Google Shape;510;g7537d8195f_0_5801"/>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1" name="Google Shape;511;g7537d8195f_0_580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12" name="Google Shape;512;g7537d8195f_0_5801"/>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3" name="Google Shape;513;g7537d8195f_0_5801"/>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4" name="Google Shape;514;g7537d8195f_0_5801"/>
          <p:cNvGrpSpPr/>
          <p:nvPr/>
        </p:nvGrpSpPr>
        <p:grpSpPr>
          <a:xfrm>
            <a:off x="915956" y="788760"/>
            <a:ext cx="5951622" cy="80700"/>
            <a:chOff x="3125756" y="1020445"/>
            <a:chExt cx="5951622" cy="80700"/>
          </a:xfrm>
        </p:grpSpPr>
        <p:sp>
          <p:nvSpPr>
            <p:cNvPr id="515" name="Google Shape;515;g7537d8195f_0_580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7537d8195f_0_580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g7537d8195f_0_580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g7537d8195f_0_580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9" name="Google Shape;519;g7537d8195f_0_580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520"/>
        <p:cNvGrpSpPr/>
        <p:nvPr/>
      </p:nvGrpSpPr>
      <p:grpSpPr>
        <a:xfrm>
          <a:off x="0" y="0"/>
          <a:ext cx="0" cy="0"/>
          <a:chOff x="0" y="0"/>
          <a:chExt cx="0" cy="0"/>
        </a:xfrm>
      </p:grpSpPr>
      <p:sp>
        <p:nvSpPr>
          <p:cNvPr id="521" name="Google Shape;521;g7537d8195f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g7537d8195f_0_5848"/>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3" name="Google Shape;523;g7537d8195f_0_584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4" name="Google Shape;524;g7537d8195f_0_5848"/>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5" name="Google Shape;525;g7537d8195f_0_5848"/>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6" name="Google Shape;526;g7537d8195f_0_5848"/>
          <p:cNvSpPr>
            <a:spLocks noGrp="1"/>
          </p:cNvSpPr>
          <p:nvPr>
            <p:ph type="pic" idx="4"/>
          </p:nvPr>
        </p:nvSpPr>
        <p:spPr>
          <a:xfrm>
            <a:off x="6114246"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g7537d8195f_0_5848"/>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g7537d8195f_0_5848"/>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g7537d8195f_0_5848"/>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0" name="Google Shape;530;g7537d8195f_0_5848"/>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1" name="Google Shape;531;g7537d8195f_0_5848"/>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g7537d8195f_0_5848"/>
          <p:cNvSpPr txBox="1">
            <a:spLocks noGrp="1"/>
          </p:cNvSpPr>
          <p:nvPr>
            <p:ph type="body" idx="13"/>
          </p:nvPr>
        </p:nvSpPr>
        <p:spPr>
          <a:xfrm>
            <a:off x="1446890" y="581816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3" name="Google Shape;533;g7537d8195f_0_5848"/>
          <p:cNvCxnSpPr/>
          <p:nvPr/>
        </p:nvCxnSpPr>
        <p:spPr>
          <a:xfrm>
            <a:off x="1446891"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34" name="Google Shape;534;g7537d8195f_0_5848"/>
          <p:cNvCxnSpPr/>
          <p:nvPr/>
        </p:nvCxnSpPr>
        <p:spPr>
          <a:xfrm>
            <a:off x="1446891" y="1826206"/>
            <a:ext cx="9334800" cy="0"/>
          </a:xfrm>
          <a:prstGeom prst="straightConnector1">
            <a:avLst/>
          </a:prstGeom>
          <a:noFill/>
          <a:ln w="9525" cap="flat" cmpd="sng">
            <a:solidFill>
              <a:srgbClr val="A5A5A5"/>
            </a:solidFill>
            <a:prstDash val="solid"/>
            <a:miter lim="800000"/>
            <a:headEnd type="none" w="sm" len="sm"/>
            <a:tailEnd type="none" w="sm" len="sm"/>
          </a:ln>
        </p:spPr>
      </p:cxnSp>
      <p:cxnSp>
        <p:nvCxnSpPr>
          <p:cNvPr id="535" name="Google Shape;535;g7537d8195f_0_5848"/>
          <p:cNvCxnSpPr/>
          <p:nvPr/>
        </p:nvCxnSpPr>
        <p:spPr>
          <a:xfrm>
            <a:off x="10781599"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36" name="Google Shape;536;g7537d8195f_0_5848"/>
          <p:cNvCxnSpPr/>
          <p:nvPr/>
        </p:nvCxnSpPr>
        <p:spPr>
          <a:xfrm>
            <a:off x="1446891" y="5818166"/>
            <a:ext cx="9334800" cy="0"/>
          </a:xfrm>
          <a:prstGeom prst="straightConnector1">
            <a:avLst/>
          </a:prstGeom>
          <a:noFill/>
          <a:ln w="9525" cap="flat" cmpd="sng">
            <a:solidFill>
              <a:srgbClr val="A5A5A5"/>
            </a:solidFill>
            <a:prstDash val="solid"/>
            <a:miter lim="800000"/>
            <a:headEnd type="none" w="sm" len="sm"/>
            <a:tailEnd type="none" w="sm" len="sm"/>
          </a:ln>
        </p:spPr>
      </p:cxnSp>
      <p:grpSp>
        <p:nvGrpSpPr>
          <p:cNvPr id="537" name="Google Shape;537;g7537d8195f_0_5848"/>
          <p:cNvGrpSpPr/>
          <p:nvPr/>
        </p:nvGrpSpPr>
        <p:grpSpPr>
          <a:xfrm>
            <a:off x="3125756" y="1020445"/>
            <a:ext cx="5951622" cy="80700"/>
            <a:chOff x="3125756" y="1020445"/>
            <a:chExt cx="5951622" cy="80700"/>
          </a:xfrm>
        </p:grpSpPr>
        <p:sp>
          <p:nvSpPr>
            <p:cNvPr id="538" name="Google Shape;538;g7537d8195f_0_584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g7537d8195f_0_584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0" name="Google Shape;540;g7537d8195f_0_584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g7537d8195f_0_584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42" name="Google Shape;542;g7537d8195f_0_584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543"/>
        <p:cNvGrpSpPr/>
        <p:nvPr/>
      </p:nvGrpSpPr>
      <p:grpSpPr>
        <a:xfrm>
          <a:off x="0" y="0"/>
          <a:ext cx="0" cy="0"/>
          <a:chOff x="0" y="0"/>
          <a:chExt cx="0" cy="0"/>
        </a:xfrm>
      </p:grpSpPr>
      <p:sp>
        <p:nvSpPr>
          <p:cNvPr id="544" name="Google Shape;544;g7537d8195f_0_5871"/>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45" name="Google Shape;545;g7537d8195f_0_5871"/>
          <p:cNvGrpSpPr/>
          <p:nvPr/>
        </p:nvGrpSpPr>
        <p:grpSpPr>
          <a:xfrm>
            <a:off x="1210137" y="1968863"/>
            <a:ext cx="3684469" cy="82349"/>
            <a:chOff x="5731098" y="5387417"/>
            <a:chExt cx="6181994" cy="93155"/>
          </a:xfrm>
        </p:grpSpPr>
        <p:sp>
          <p:nvSpPr>
            <p:cNvPr id="546" name="Google Shape;546;g7537d8195f_0_587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7" name="Google Shape;547;g7537d8195f_0_587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8" name="Google Shape;548;g7537d8195f_0_587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g7537d8195f_0_5871"/>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50" name="Google Shape;550;g7537d8195f_0_587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51" name="Google Shape;551;g7537d8195f_0_5871"/>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2" name="Google Shape;552;g7537d8195f_0_5871"/>
          <p:cNvSpPr txBox="1">
            <a:spLocks noGrp="1"/>
          </p:cNvSpPr>
          <p:nvPr>
            <p:ph type="body" idx="1"/>
          </p:nvPr>
        </p:nvSpPr>
        <p:spPr>
          <a:xfrm>
            <a:off x="766482" y="2352302"/>
            <a:ext cx="4545000" cy="33456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3" name="Google Shape;553;g7537d8195f_0_5871"/>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g7537d8195f_0_587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555"/>
        <p:cNvGrpSpPr/>
        <p:nvPr/>
      </p:nvGrpSpPr>
      <p:grpSpPr>
        <a:xfrm>
          <a:off x="0" y="0"/>
          <a:ext cx="0" cy="0"/>
          <a:chOff x="0" y="0"/>
          <a:chExt cx="0" cy="0"/>
        </a:xfrm>
      </p:grpSpPr>
      <p:sp>
        <p:nvSpPr>
          <p:cNvPr id="556" name="Google Shape;556;g7537d8195f_0_58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g7537d8195f_0_588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8" name="Google Shape;558;g7537d8195f_0_58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59" name="Google Shape;559;g7537d8195f_0_588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60" name="Google Shape;560;g7537d8195f_0_5883"/>
          <p:cNvGrpSpPr/>
          <p:nvPr/>
        </p:nvGrpSpPr>
        <p:grpSpPr>
          <a:xfrm>
            <a:off x="3125756" y="1020445"/>
            <a:ext cx="5951622" cy="80700"/>
            <a:chOff x="3125756" y="1020445"/>
            <a:chExt cx="5951622" cy="80700"/>
          </a:xfrm>
        </p:grpSpPr>
        <p:sp>
          <p:nvSpPr>
            <p:cNvPr id="561" name="Google Shape;561;g7537d8195f_0_58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g7537d8195f_0_58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g7537d8195f_0_58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g7537d8195f_0_58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65" name="Google Shape;565;g7537d8195f_0_58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566"/>
        <p:cNvGrpSpPr/>
        <p:nvPr/>
      </p:nvGrpSpPr>
      <p:grpSpPr>
        <a:xfrm>
          <a:off x="0" y="0"/>
          <a:ext cx="0" cy="0"/>
          <a:chOff x="0" y="0"/>
          <a:chExt cx="0" cy="0"/>
        </a:xfrm>
      </p:grpSpPr>
      <p:sp>
        <p:nvSpPr>
          <p:cNvPr id="567" name="Google Shape;567;g7537d8195f_0_5894"/>
          <p:cNvSpPr/>
          <p:nvPr/>
        </p:nvSpPr>
        <p:spPr>
          <a:xfrm>
            <a:off x="3875173" y="3578454"/>
            <a:ext cx="2342400" cy="2239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g7537d8195f_0_5894"/>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g7537d8195f_0_58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0" name="Google Shape;570;g7537d8195f_0_58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71" name="Google Shape;571;g7537d8195f_0_5894"/>
          <p:cNvSpPr>
            <a:spLocks noGrp="1"/>
          </p:cNvSpPr>
          <p:nvPr>
            <p:ph type="pic" idx="2"/>
          </p:nvPr>
        </p:nvSpPr>
        <p:spPr>
          <a:xfrm>
            <a:off x="1419997"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2" name="Google Shape;572;g7537d8195f_0_5894"/>
          <p:cNvSpPr>
            <a:spLocks noGrp="1"/>
          </p:cNvSpPr>
          <p:nvPr>
            <p:ph type="pic" idx="3"/>
          </p:nvPr>
        </p:nvSpPr>
        <p:spPr>
          <a:xfrm>
            <a:off x="3874697"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3" name="Google Shape;573;g7537d8195f_0_5894"/>
          <p:cNvSpPr>
            <a:spLocks noGrp="1"/>
          </p:cNvSpPr>
          <p:nvPr>
            <p:ph type="pic" idx="4"/>
          </p:nvPr>
        </p:nvSpPr>
        <p:spPr>
          <a:xfrm>
            <a:off x="6316468" y="3578453"/>
            <a:ext cx="4768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g7537d8195f_0_5894"/>
          <p:cNvSpPr/>
          <p:nvPr/>
        </p:nvSpPr>
        <p:spPr>
          <a:xfrm>
            <a:off x="1419996"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g7537d8195f_0_5894"/>
          <p:cNvSpPr/>
          <p:nvPr/>
        </p:nvSpPr>
        <p:spPr>
          <a:xfrm>
            <a:off x="6316426"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g7537d8195f_0_5894"/>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g7537d8195f_0_5894"/>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g7537d8195f_0_5894"/>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g7537d8195f_0_5894"/>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0" name="Google Shape;580;g7537d8195f_0_5894"/>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g7537d8195f_0_5894"/>
          <p:cNvSpPr txBox="1">
            <a:spLocks noGrp="1"/>
          </p:cNvSpPr>
          <p:nvPr>
            <p:ph type="body" idx="13"/>
          </p:nvPr>
        </p:nvSpPr>
        <p:spPr>
          <a:xfrm>
            <a:off x="1428622"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2" name="Google Shape;582;g7537d8195f_0_5894"/>
          <p:cNvGrpSpPr/>
          <p:nvPr/>
        </p:nvGrpSpPr>
        <p:grpSpPr>
          <a:xfrm>
            <a:off x="3125756" y="1020445"/>
            <a:ext cx="5951622" cy="80700"/>
            <a:chOff x="3125756" y="1020445"/>
            <a:chExt cx="5951622" cy="80700"/>
          </a:xfrm>
        </p:grpSpPr>
        <p:sp>
          <p:nvSpPr>
            <p:cNvPr id="583" name="Google Shape;583;g7537d8195f_0_58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g7537d8195f_0_58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g7537d8195f_0_58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Google Shape;586;g7537d8195f_0_58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87" name="Google Shape;587;g7537d8195f_0_58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48"/>
        <p:cNvGrpSpPr/>
        <p:nvPr/>
      </p:nvGrpSpPr>
      <p:grpSpPr>
        <a:xfrm>
          <a:off x="0" y="0"/>
          <a:ext cx="0" cy="0"/>
          <a:chOff x="0" y="0"/>
          <a:chExt cx="0" cy="0"/>
        </a:xfrm>
      </p:grpSpPr>
      <p:sp>
        <p:nvSpPr>
          <p:cNvPr id="49" name="Google Shape;49;g7537d8195f_0_55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 name="Google Shape;50;g7537d8195f_0_5563"/>
          <p:cNvGrpSpPr/>
          <p:nvPr/>
        </p:nvGrpSpPr>
        <p:grpSpPr>
          <a:xfrm>
            <a:off x="3134017" y="1019959"/>
            <a:ext cx="5943988" cy="82349"/>
            <a:chOff x="5731098" y="5387417"/>
            <a:chExt cx="6181995" cy="93155"/>
          </a:xfrm>
        </p:grpSpPr>
        <p:sp>
          <p:nvSpPr>
            <p:cNvPr id="51" name="Google Shape;51;g7537d8195f_0_556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g7537d8195f_0_556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g7537d8195f_0_556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g7537d8195f_0_556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5" name="Google Shape;55;g7537d8195f_0_5563"/>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6" name="Google Shape;56;g7537d8195f_0_556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57" name="Google Shape;57;g7537d8195f_0_556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8" name="Google Shape;58;g7537d8195f_0_5563"/>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g7537d8195f_0_5563"/>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588"/>
        <p:cNvGrpSpPr/>
        <p:nvPr/>
      </p:nvGrpSpPr>
      <p:grpSpPr>
        <a:xfrm>
          <a:off x="0" y="0"/>
          <a:ext cx="0" cy="0"/>
          <a:chOff x="0" y="0"/>
          <a:chExt cx="0" cy="0"/>
        </a:xfrm>
      </p:grpSpPr>
      <p:sp>
        <p:nvSpPr>
          <p:cNvPr id="589" name="Google Shape;589;g7537d8195f_0_5916"/>
          <p:cNvSpPr/>
          <p:nvPr/>
        </p:nvSpPr>
        <p:spPr>
          <a:xfrm>
            <a:off x="6222933" y="3578453"/>
            <a:ext cx="2333100" cy="2244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g7537d8195f_0_5916"/>
          <p:cNvSpPr txBox="1">
            <a:spLocks noGrp="1"/>
          </p:cNvSpPr>
          <p:nvPr>
            <p:ph type="body" idx="1"/>
          </p:nvPr>
        </p:nvSpPr>
        <p:spPr>
          <a:xfrm>
            <a:off x="633364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1" name="Google Shape;591;g7537d8195f_0_59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2" name="Google Shape;592;g7537d8195f_0_591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93" name="Google Shape;593;g7537d8195f_0_5916"/>
          <p:cNvSpPr>
            <a:spLocks noGrp="1"/>
          </p:cNvSpPr>
          <p:nvPr>
            <p:ph type="pic" idx="2"/>
          </p:nvPr>
        </p:nvSpPr>
        <p:spPr>
          <a:xfrm>
            <a:off x="8675995" y="3578453"/>
            <a:ext cx="23373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g7537d8195f_0_5916"/>
          <p:cNvSpPr>
            <a:spLocks noGrp="1"/>
          </p:cNvSpPr>
          <p:nvPr>
            <p:ph type="pic" idx="3"/>
          </p:nvPr>
        </p:nvSpPr>
        <p:spPr>
          <a:xfrm>
            <a:off x="6222457" y="1362788"/>
            <a:ext cx="23322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g7537d8195f_0_5916"/>
          <p:cNvSpPr>
            <a:spLocks noGrp="1"/>
          </p:cNvSpPr>
          <p:nvPr>
            <p:ph type="pic" idx="4"/>
          </p:nvPr>
        </p:nvSpPr>
        <p:spPr>
          <a:xfrm>
            <a:off x="1328223" y="3578453"/>
            <a:ext cx="4774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g7537d8195f_0_5916"/>
          <p:cNvSpPr/>
          <p:nvPr/>
        </p:nvSpPr>
        <p:spPr>
          <a:xfrm>
            <a:off x="8675994"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g7537d8195f_0_5916"/>
          <p:cNvSpPr/>
          <p:nvPr/>
        </p:nvSpPr>
        <p:spPr>
          <a:xfrm>
            <a:off x="1328180"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598" name="Google Shape;598;g7537d8195f_0_5916"/>
          <p:cNvSpPr txBox="1">
            <a:spLocks noGrp="1"/>
          </p:cNvSpPr>
          <p:nvPr>
            <p:ph type="body" idx="5"/>
          </p:nvPr>
        </p:nvSpPr>
        <p:spPr>
          <a:xfrm>
            <a:off x="884713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9" name="Google Shape;599;g7537d8195f_0_5916"/>
          <p:cNvSpPr txBox="1">
            <a:spLocks noGrp="1"/>
          </p:cNvSpPr>
          <p:nvPr>
            <p:ph type="body" idx="6"/>
          </p:nvPr>
        </p:nvSpPr>
        <p:spPr>
          <a:xfrm>
            <a:off x="1435916"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g7537d8195f_0_5916"/>
          <p:cNvSpPr txBox="1">
            <a:spLocks noGrp="1"/>
          </p:cNvSpPr>
          <p:nvPr>
            <p:ph type="body" idx="7"/>
          </p:nvPr>
        </p:nvSpPr>
        <p:spPr>
          <a:xfrm>
            <a:off x="1436257"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1" name="Google Shape;601;g7537d8195f_0_5916"/>
          <p:cNvSpPr txBox="1">
            <a:spLocks noGrp="1"/>
          </p:cNvSpPr>
          <p:nvPr>
            <p:ph type="body" idx="8"/>
          </p:nvPr>
        </p:nvSpPr>
        <p:spPr>
          <a:xfrm>
            <a:off x="633364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2" name="Google Shape;602;g7537d8195f_0_5916"/>
          <p:cNvSpPr txBox="1">
            <a:spLocks noGrp="1"/>
          </p:cNvSpPr>
          <p:nvPr>
            <p:ph type="body" idx="9"/>
          </p:nvPr>
        </p:nvSpPr>
        <p:spPr>
          <a:xfrm>
            <a:off x="884157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3" name="Google Shape;603;g7537d8195f_0_5916"/>
          <p:cNvSpPr txBox="1">
            <a:spLocks noGrp="1"/>
          </p:cNvSpPr>
          <p:nvPr>
            <p:ph type="body" idx="13"/>
          </p:nvPr>
        </p:nvSpPr>
        <p:spPr>
          <a:xfrm>
            <a:off x="1328180"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4" name="Google Shape;604;g7537d8195f_0_5916"/>
          <p:cNvGrpSpPr/>
          <p:nvPr/>
        </p:nvGrpSpPr>
        <p:grpSpPr>
          <a:xfrm>
            <a:off x="3125756" y="1020445"/>
            <a:ext cx="5951622" cy="80700"/>
            <a:chOff x="3125756" y="1020445"/>
            <a:chExt cx="5951622" cy="80700"/>
          </a:xfrm>
        </p:grpSpPr>
        <p:sp>
          <p:nvSpPr>
            <p:cNvPr id="605" name="Google Shape;605;g7537d8195f_0_591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g7537d8195f_0_591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7" name="Google Shape;607;g7537d8195f_0_591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8" name="Google Shape;608;g7537d8195f_0_591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9" name="Google Shape;609;g7537d8195f_0_591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610"/>
        <p:cNvGrpSpPr/>
        <p:nvPr/>
      </p:nvGrpSpPr>
      <p:grpSpPr>
        <a:xfrm>
          <a:off x="0" y="0"/>
          <a:ext cx="0" cy="0"/>
          <a:chOff x="0" y="0"/>
          <a:chExt cx="0" cy="0"/>
        </a:xfrm>
      </p:grpSpPr>
      <p:sp>
        <p:nvSpPr>
          <p:cNvPr id="611" name="Google Shape;611;g7537d8195f_0_59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2" name="Google Shape;612;g7537d8195f_0_593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13" name="Google Shape;613;g7537d8195f_0_5938"/>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4" name="Google Shape;614;g7537d8195f_0_5938"/>
          <p:cNvSpPr/>
          <p:nvPr/>
        </p:nvSpPr>
        <p:spPr>
          <a:xfrm>
            <a:off x="80047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5" name="Google Shape;615;g7537d8195f_0_5938"/>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6" name="Google Shape;616;g7537d8195f_0_5938"/>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g7537d8195f_0_5938"/>
          <p:cNvSpPr txBox="1">
            <a:spLocks noGrp="1"/>
          </p:cNvSpPr>
          <p:nvPr>
            <p:ph type="body" idx="4"/>
          </p:nvPr>
        </p:nvSpPr>
        <p:spPr>
          <a:xfrm>
            <a:off x="394210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18" name="Google Shape;618;g7537d8195f_0_5938"/>
          <p:cNvGrpSpPr/>
          <p:nvPr/>
        </p:nvGrpSpPr>
        <p:grpSpPr>
          <a:xfrm>
            <a:off x="3125756" y="1020445"/>
            <a:ext cx="5951622" cy="80700"/>
            <a:chOff x="3125756" y="1020445"/>
            <a:chExt cx="5951622" cy="80700"/>
          </a:xfrm>
        </p:grpSpPr>
        <p:sp>
          <p:nvSpPr>
            <p:cNvPr id="619" name="Google Shape;619;g7537d8195f_0_593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g7537d8195f_0_593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7537d8195f_0_593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7537d8195f_0_593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3" name="Google Shape;623;g7537d8195f_0_593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624"/>
        <p:cNvGrpSpPr/>
        <p:nvPr/>
      </p:nvGrpSpPr>
      <p:grpSpPr>
        <a:xfrm>
          <a:off x="0" y="0"/>
          <a:ext cx="0" cy="0"/>
          <a:chOff x="0" y="0"/>
          <a:chExt cx="0" cy="0"/>
        </a:xfrm>
      </p:grpSpPr>
      <p:sp>
        <p:nvSpPr>
          <p:cNvPr id="625" name="Google Shape;625;g7537d8195f_0_59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6" name="Google Shape;626;g7537d8195f_0_59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27" name="Google Shape;627;g7537d8195f_0_5952"/>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g7537d8195f_0_5952"/>
          <p:cNvSpPr/>
          <p:nvPr/>
        </p:nvSpPr>
        <p:spPr>
          <a:xfrm>
            <a:off x="846664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9" name="Google Shape;629;g7537d8195f_0_5952"/>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g7537d8195f_0_5952"/>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g7537d8195f_0_5952"/>
          <p:cNvSpPr txBox="1">
            <a:spLocks noGrp="1"/>
          </p:cNvSpPr>
          <p:nvPr>
            <p:ph type="body" idx="4"/>
          </p:nvPr>
        </p:nvSpPr>
        <p:spPr>
          <a:xfrm>
            <a:off x="80909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2" name="Google Shape;632;g7537d8195f_0_5952"/>
          <p:cNvGrpSpPr/>
          <p:nvPr/>
        </p:nvGrpSpPr>
        <p:grpSpPr>
          <a:xfrm>
            <a:off x="3125756" y="1020445"/>
            <a:ext cx="5951622" cy="80700"/>
            <a:chOff x="3125756" y="1020445"/>
            <a:chExt cx="5951622" cy="80700"/>
          </a:xfrm>
        </p:grpSpPr>
        <p:sp>
          <p:nvSpPr>
            <p:cNvPr id="633" name="Google Shape;633;g7537d8195f_0_59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7537d8195f_0_59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g7537d8195f_0_59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g7537d8195f_0_59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37" name="Google Shape;637;g7537d8195f_0_59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638"/>
        <p:cNvGrpSpPr/>
        <p:nvPr/>
      </p:nvGrpSpPr>
      <p:grpSpPr>
        <a:xfrm>
          <a:off x="0" y="0"/>
          <a:ext cx="0" cy="0"/>
          <a:chOff x="0" y="0"/>
          <a:chExt cx="0" cy="0"/>
        </a:xfrm>
      </p:grpSpPr>
      <p:sp>
        <p:nvSpPr>
          <p:cNvPr id="639" name="Google Shape;639;g7537d8195f_0_59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0" name="Google Shape;640;g7537d8195f_0_59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41" name="Google Shape;641;g7537d8195f_0_5966"/>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g7537d8195f_0_5966"/>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3" name="Google Shape;643;g7537d8195f_0_5966"/>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g7537d8195f_0_5966"/>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g7537d8195f_0_5966"/>
          <p:cNvSpPr txBox="1">
            <a:spLocks noGrp="1"/>
          </p:cNvSpPr>
          <p:nvPr>
            <p:ph type="body" idx="4"/>
          </p:nvPr>
        </p:nvSpPr>
        <p:spPr>
          <a:xfrm>
            <a:off x="3942108"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6" name="Google Shape;646;g7537d8195f_0_5966"/>
          <p:cNvGrpSpPr/>
          <p:nvPr/>
        </p:nvGrpSpPr>
        <p:grpSpPr>
          <a:xfrm>
            <a:off x="3125756" y="1020445"/>
            <a:ext cx="5951622" cy="80700"/>
            <a:chOff x="3125756" y="1020445"/>
            <a:chExt cx="5951622" cy="80700"/>
          </a:xfrm>
        </p:grpSpPr>
        <p:sp>
          <p:nvSpPr>
            <p:cNvPr id="647" name="Google Shape;647;g7537d8195f_0_596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g7537d8195f_0_596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g7537d8195f_0_596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g7537d8195f_0_596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51" name="Google Shape;651;g7537d8195f_0_59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652"/>
        <p:cNvGrpSpPr/>
        <p:nvPr/>
      </p:nvGrpSpPr>
      <p:grpSpPr>
        <a:xfrm>
          <a:off x="0" y="0"/>
          <a:ext cx="0" cy="0"/>
          <a:chOff x="0" y="0"/>
          <a:chExt cx="0" cy="0"/>
        </a:xfrm>
      </p:grpSpPr>
      <p:sp>
        <p:nvSpPr>
          <p:cNvPr id="653" name="Google Shape;653;g7537d8195f_0_598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4" name="Google Shape;654;g7537d8195f_0_598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55" name="Google Shape;655;g7537d8195f_0_5980"/>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g7537d8195f_0_5980"/>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g7537d8195f_0_5980"/>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g7537d8195f_0_5980"/>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g7537d8195f_0_5980"/>
          <p:cNvSpPr txBox="1">
            <a:spLocks noGrp="1"/>
          </p:cNvSpPr>
          <p:nvPr>
            <p:ph type="body" idx="4"/>
          </p:nvPr>
        </p:nvSpPr>
        <p:spPr>
          <a:xfrm>
            <a:off x="80047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60" name="Google Shape;660;g7537d8195f_0_5980"/>
          <p:cNvGrpSpPr/>
          <p:nvPr/>
        </p:nvGrpSpPr>
        <p:grpSpPr>
          <a:xfrm>
            <a:off x="3125756" y="1020445"/>
            <a:ext cx="5951622" cy="80700"/>
            <a:chOff x="3125756" y="1020445"/>
            <a:chExt cx="5951622" cy="80700"/>
          </a:xfrm>
        </p:grpSpPr>
        <p:sp>
          <p:nvSpPr>
            <p:cNvPr id="661" name="Google Shape;661;g7537d8195f_0_598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7537d8195f_0_598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g7537d8195f_0_598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g7537d8195f_0_598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5" name="Google Shape;665;g7537d8195f_0_598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666"/>
        <p:cNvGrpSpPr/>
        <p:nvPr/>
      </p:nvGrpSpPr>
      <p:grpSpPr>
        <a:xfrm>
          <a:off x="0" y="0"/>
          <a:ext cx="0" cy="0"/>
          <a:chOff x="0" y="0"/>
          <a:chExt cx="0" cy="0"/>
        </a:xfrm>
      </p:grpSpPr>
      <p:sp>
        <p:nvSpPr>
          <p:cNvPr id="667" name="Google Shape;667;g7537d8195f_0_59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68" name="Google Shape;668;g7537d8195f_0_59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69" name="Google Shape;669;g7537d8195f_0_5994"/>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g7537d8195f_0_5994"/>
          <p:cNvSpPr/>
          <p:nvPr/>
        </p:nvSpPr>
        <p:spPr>
          <a:xfrm>
            <a:off x="80047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7537d8195f_0_5994"/>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2" name="Google Shape;672;g7537d8195f_0_5994"/>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3" name="Google Shape;673;g7537d8195f_0_5994"/>
          <p:cNvSpPr txBox="1">
            <a:spLocks noGrp="1"/>
          </p:cNvSpPr>
          <p:nvPr>
            <p:ph type="body" idx="4"/>
          </p:nvPr>
        </p:nvSpPr>
        <p:spPr>
          <a:xfrm>
            <a:off x="393348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74" name="Google Shape;674;g7537d8195f_0_5994"/>
          <p:cNvGrpSpPr/>
          <p:nvPr/>
        </p:nvGrpSpPr>
        <p:grpSpPr>
          <a:xfrm>
            <a:off x="3125756" y="1020445"/>
            <a:ext cx="5951622" cy="80700"/>
            <a:chOff x="3125756" y="1020445"/>
            <a:chExt cx="5951622" cy="80700"/>
          </a:xfrm>
        </p:grpSpPr>
        <p:sp>
          <p:nvSpPr>
            <p:cNvPr id="675" name="Google Shape;675;g7537d8195f_0_59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7537d8195f_0_59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7537d8195f_0_59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g7537d8195f_0_59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79" name="Google Shape;679;g7537d8195f_0_59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680"/>
        <p:cNvGrpSpPr/>
        <p:nvPr/>
      </p:nvGrpSpPr>
      <p:grpSpPr>
        <a:xfrm>
          <a:off x="0" y="0"/>
          <a:ext cx="0" cy="0"/>
          <a:chOff x="0" y="0"/>
          <a:chExt cx="0" cy="0"/>
        </a:xfrm>
      </p:grpSpPr>
      <p:sp>
        <p:nvSpPr>
          <p:cNvPr id="681" name="Google Shape;681;g7537d8195f_0_600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2" name="Google Shape;682;g7537d8195f_0_60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83" name="Google Shape;683;g7537d8195f_0_6008"/>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g7537d8195f_0_6008"/>
          <p:cNvSpPr/>
          <p:nvPr/>
        </p:nvSpPr>
        <p:spPr>
          <a:xfrm>
            <a:off x="846664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g7537d8195f_0_6008"/>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g7537d8195f_0_6008"/>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g7537d8195f_0_6008"/>
          <p:cNvSpPr txBox="1">
            <a:spLocks noGrp="1"/>
          </p:cNvSpPr>
          <p:nvPr>
            <p:ph type="body" idx="4"/>
          </p:nvPr>
        </p:nvSpPr>
        <p:spPr>
          <a:xfrm>
            <a:off x="800472" y="581816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88" name="Google Shape;688;g7537d8195f_0_6008"/>
          <p:cNvGrpSpPr/>
          <p:nvPr/>
        </p:nvGrpSpPr>
        <p:grpSpPr>
          <a:xfrm>
            <a:off x="3125756" y="1020445"/>
            <a:ext cx="5951622" cy="80700"/>
            <a:chOff x="3125756" y="1020445"/>
            <a:chExt cx="5951622" cy="80700"/>
          </a:xfrm>
        </p:grpSpPr>
        <p:sp>
          <p:nvSpPr>
            <p:cNvPr id="689" name="Google Shape;689;g7537d8195f_0_600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0" name="Google Shape;690;g7537d8195f_0_600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g7537d8195f_0_600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g7537d8195f_0_600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3" name="Google Shape;693;g7537d8195f_0_600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694"/>
        <p:cNvGrpSpPr/>
        <p:nvPr/>
      </p:nvGrpSpPr>
      <p:grpSpPr>
        <a:xfrm>
          <a:off x="0" y="0"/>
          <a:ext cx="0" cy="0"/>
          <a:chOff x="0" y="0"/>
          <a:chExt cx="0" cy="0"/>
        </a:xfrm>
      </p:grpSpPr>
      <p:sp>
        <p:nvSpPr>
          <p:cNvPr id="695" name="Google Shape;695;g7537d8195f_0_6052"/>
          <p:cNvSpPr txBox="1">
            <a:spLocks noGrp="1"/>
          </p:cNvSpPr>
          <p:nvPr>
            <p:ph type="ctrTitle"/>
          </p:nvPr>
        </p:nvSpPr>
        <p:spPr>
          <a:xfrm>
            <a:off x="696299" y="214597"/>
            <a:ext cx="10610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6" name="Google Shape;696;g7537d8195f_0_605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697" name="Google Shape;697;g7537d8195f_0_6052"/>
          <p:cNvGrpSpPr/>
          <p:nvPr/>
        </p:nvGrpSpPr>
        <p:grpSpPr>
          <a:xfrm>
            <a:off x="2093875" y="1349783"/>
            <a:ext cx="106539" cy="4787623"/>
            <a:chOff x="2536243" y="1099329"/>
            <a:chExt cx="79501" cy="4875876"/>
          </a:xfrm>
        </p:grpSpPr>
        <p:sp>
          <p:nvSpPr>
            <p:cNvPr id="698" name="Google Shape;698;g7537d8195f_0_6052"/>
            <p:cNvSpPr/>
            <p:nvPr/>
          </p:nvSpPr>
          <p:spPr>
            <a:xfrm rot="-5400000">
              <a:off x="2042294" y="1593279"/>
              <a:ext cx="1067400" cy="79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g7537d8195f_0_6052"/>
            <p:cNvSpPr/>
            <p:nvPr/>
          </p:nvSpPr>
          <p:spPr>
            <a:xfrm rot="-5400000">
              <a:off x="2042294" y="2864234"/>
              <a:ext cx="1067400" cy="79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g7537d8195f_0_6052"/>
            <p:cNvSpPr/>
            <p:nvPr/>
          </p:nvSpPr>
          <p:spPr>
            <a:xfrm rot="-5400000">
              <a:off x="2042294" y="4135186"/>
              <a:ext cx="1067400" cy="79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7537d8195f_0_6052"/>
            <p:cNvSpPr/>
            <p:nvPr/>
          </p:nvSpPr>
          <p:spPr>
            <a:xfrm rot="-5400000">
              <a:off x="2044543" y="5404005"/>
              <a:ext cx="1062900" cy="79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2" name="Google Shape;702;g7537d8195f_0_6052"/>
          <p:cNvSpPr txBox="1">
            <a:spLocks noGrp="1"/>
          </p:cNvSpPr>
          <p:nvPr>
            <p:ph type="body" idx="1"/>
          </p:nvPr>
        </p:nvSpPr>
        <p:spPr>
          <a:xfrm>
            <a:off x="2431550" y="134982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3" name="Google Shape;703;g7537d8195f_0_6052"/>
          <p:cNvSpPr txBox="1">
            <a:spLocks noGrp="1"/>
          </p:cNvSpPr>
          <p:nvPr>
            <p:ph type="body" idx="2"/>
          </p:nvPr>
        </p:nvSpPr>
        <p:spPr>
          <a:xfrm>
            <a:off x="2431550" y="2597744"/>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4" name="Google Shape;704;g7537d8195f_0_6052"/>
          <p:cNvSpPr txBox="1">
            <a:spLocks noGrp="1"/>
          </p:cNvSpPr>
          <p:nvPr>
            <p:ph type="body" idx="3"/>
          </p:nvPr>
        </p:nvSpPr>
        <p:spPr>
          <a:xfrm>
            <a:off x="2431550" y="3845660"/>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g7537d8195f_0_6052"/>
          <p:cNvSpPr txBox="1">
            <a:spLocks noGrp="1"/>
          </p:cNvSpPr>
          <p:nvPr>
            <p:ph type="body" idx="4"/>
          </p:nvPr>
        </p:nvSpPr>
        <p:spPr>
          <a:xfrm>
            <a:off x="2431550" y="509357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6" name="Google Shape;706;g7537d8195f_0_60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707"/>
        <p:cNvGrpSpPr/>
        <p:nvPr/>
      </p:nvGrpSpPr>
      <p:grpSpPr>
        <a:xfrm>
          <a:off x="0" y="0"/>
          <a:ext cx="0" cy="0"/>
          <a:chOff x="0" y="0"/>
          <a:chExt cx="0" cy="0"/>
        </a:xfrm>
      </p:grpSpPr>
      <p:grpSp>
        <p:nvGrpSpPr>
          <p:cNvPr id="708" name="Google Shape;708;g7537d8195f_0_6065"/>
          <p:cNvGrpSpPr/>
          <p:nvPr/>
        </p:nvGrpSpPr>
        <p:grpSpPr>
          <a:xfrm>
            <a:off x="3134017" y="1832999"/>
            <a:ext cx="5943988" cy="82349"/>
            <a:chOff x="5731098" y="5387417"/>
            <a:chExt cx="6181995" cy="93155"/>
          </a:xfrm>
        </p:grpSpPr>
        <p:sp>
          <p:nvSpPr>
            <p:cNvPr id="709" name="Google Shape;709;g7537d8195f_0_606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g7537d8195f_0_606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g7537d8195f_0_606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g7537d8195f_0_606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3" name="Google Shape;713;g7537d8195f_0_6065"/>
          <p:cNvSpPr txBox="1"/>
          <p:nvPr/>
        </p:nvSpPr>
        <p:spPr>
          <a:xfrm>
            <a:off x="4897425" y="3221444"/>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714" name="Google Shape;714;g7537d8195f_0_6065"/>
          <p:cNvSpPr txBox="1"/>
          <p:nvPr/>
        </p:nvSpPr>
        <p:spPr>
          <a:xfrm>
            <a:off x="800472" y="558075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715" name="Google Shape;715;g7537d8195f_0_6065"/>
          <p:cNvPicPr preferRelativeResize="0"/>
          <p:nvPr/>
        </p:nvPicPr>
        <p:blipFill rotWithShape="1">
          <a:blip r:embed="rId2">
            <a:alphaModFix/>
          </a:blip>
          <a:srcRect/>
          <a:stretch/>
        </p:blipFill>
        <p:spPr>
          <a:xfrm>
            <a:off x="4790530" y="2171870"/>
            <a:ext cx="2523195" cy="1062265"/>
          </a:xfrm>
          <a:prstGeom prst="rect">
            <a:avLst/>
          </a:prstGeom>
          <a:noFill/>
          <a:ln>
            <a:noFill/>
          </a:ln>
        </p:spPr>
      </p:pic>
      <p:sp>
        <p:nvSpPr>
          <p:cNvPr id="716" name="Google Shape;716;g7537d8195f_0_6065"/>
          <p:cNvSpPr txBox="1">
            <a:spLocks noGrp="1"/>
          </p:cNvSpPr>
          <p:nvPr>
            <p:ph type="body" idx="1"/>
          </p:nvPr>
        </p:nvSpPr>
        <p:spPr>
          <a:xfrm>
            <a:off x="799832" y="3750197"/>
            <a:ext cx="10611000" cy="1697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g7537d8195f_0_6065"/>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718"/>
        <p:cNvGrpSpPr/>
        <p:nvPr/>
      </p:nvGrpSpPr>
      <p:grpSpPr>
        <a:xfrm>
          <a:off x="0" y="0"/>
          <a:ext cx="0" cy="0"/>
          <a:chOff x="0" y="0"/>
          <a:chExt cx="0" cy="0"/>
        </a:xfrm>
      </p:grpSpPr>
      <p:sp>
        <p:nvSpPr>
          <p:cNvPr id="719" name="Google Shape;719;g7537d8195f_0_6090"/>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7537d8195f_0_6090"/>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7537d8195f_0_6090"/>
          <p:cNvSpPr>
            <a:spLocks noGrp="1"/>
          </p:cNvSpPr>
          <p:nvPr>
            <p:ph type="pic" idx="2"/>
          </p:nvPr>
        </p:nvSpPr>
        <p:spPr>
          <a:xfrm>
            <a:off x="0" y="0"/>
            <a:ext cx="5473800" cy="3402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g7537d8195f_0_6090"/>
          <p:cNvSpPr txBox="1">
            <a:spLocks noGrp="1"/>
          </p:cNvSpPr>
          <p:nvPr>
            <p:ph type="body" idx="1"/>
          </p:nvPr>
        </p:nvSpPr>
        <p:spPr>
          <a:xfrm>
            <a:off x="5911401" y="994531"/>
            <a:ext cx="5821200" cy="4933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g7537d8195f_0_6090"/>
          <p:cNvSpPr txBox="1">
            <a:spLocks noGrp="1"/>
          </p:cNvSpPr>
          <p:nvPr>
            <p:ph type="body" idx="3"/>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4" name="Google Shape;724;g7537d8195f_0_60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25" name="Google Shape;725;g7537d8195f_0_6090"/>
          <p:cNvSpPr>
            <a:spLocks noGrp="1"/>
          </p:cNvSpPr>
          <p:nvPr>
            <p:ph type="pic" idx="4"/>
          </p:nvPr>
        </p:nvSpPr>
        <p:spPr>
          <a:xfrm>
            <a:off x="0" y="3402957"/>
            <a:ext cx="5473800" cy="3455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26" name="Google Shape;726;g7537d8195f_0_6090"/>
          <p:cNvGrpSpPr/>
          <p:nvPr/>
        </p:nvGrpSpPr>
        <p:grpSpPr>
          <a:xfrm>
            <a:off x="6736976" y="771839"/>
            <a:ext cx="4411345" cy="80701"/>
            <a:chOff x="6736976" y="771839"/>
            <a:chExt cx="4411345" cy="80701"/>
          </a:xfrm>
        </p:grpSpPr>
        <p:sp>
          <p:nvSpPr>
            <p:cNvPr id="727" name="Google Shape;727;g7537d8195f_0_6090"/>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8" name="Google Shape;728;g7537d8195f_0_6090"/>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g7537d8195f_0_6090"/>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g7537d8195f_0_6090"/>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1" name="Google Shape;731;g7537d8195f_0_60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60"/>
        <p:cNvGrpSpPr/>
        <p:nvPr/>
      </p:nvGrpSpPr>
      <p:grpSpPr>
        <a:xfrm>
          <a:off x="0" y="0"/>
          <a:ext cx="0" cy="0"/>
          <a:chOff x="0" y="0"/>
          <a:chExt cx="0" cy="0"/>
        </a:xfrm>
      </p:grpSpPr>
      <p:sp>
        <p:nvSpPr>
          <p:cNvPr id="61" name="Google Shape;61;g7537d8195f_0_583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g7537d8195f_0_583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3" name="Google Shape;63;g7537d8195f_0_583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g7537d8195f_0_5837"/>
          <p:cNvSpPr txBox="1">
            <a:spLocks noGrp="1"/>
          </p:cNvSpPr>
          <p:nvPr>
            <p:ph type="body" idx="1"/>
          </p:nvPr>
        </p:nvSpPr>
        <p:spPr>
          <a:xfrm>
            <a:off x="2744425" y="6284539"/>
            <a:ext cx="5253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 name="Google Shape;65;g7537d8195f_0_5837"/>
          <p:cNvGrpSpPr/>
          <p:nvPr/>
        </p:nvGrpSpPr>
        <p:grpSpPr>
          <a:xfrm>
            <a:off x="3125756" y="1020445"/>
            <a:ext cx="5951622" cy="80700"/>
            <a:chOff x="3125756" y="1020445"/>
            <a:chExt cx="5951622" cy="80700"/>
          </a:xfrm>
        </p:grpSpPr>
        <p:sp>
          <p:nvSpPr>
            <p:cNvPr id="66" name="Google Shape;66;g7537d8195f_0_583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7537d8195f_0_583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g7537d8195f_0_583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g7537d8195f_0_583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 name="Google Shape;70;g7537d8195f_0_583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732"/>
        <p:cNvGrpSpPr/>
        <p:nvPr/>
      </p:nvGrpSpPr>
      <p:grpSpPr>
        <a:xfrm>
          <a:off x="0" y="0"/>
          <a:ext cx="0" cy="0"/>
          <a:chOff x="0" y="0"/>
          <a:chExt cx="0" cy="0"/>
        </a:xfrm>
      </p:grpSpPr>
      <p:sp>
        <p:nvSpPr>
          <p:cNvPr id="733" name="Google Shape;733;g7537d8195f_0_6104"/>
          <p:cNvSpPr/>
          <p:nvPr/>
        </p:nvSpPr>
        <p:spPr>
          <a:xfrm>
            <a:off x="-1" y="0"/>
            <a:ext cx="70677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g7537d8195f_0_6104"/>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5" name="Google Shape;735;g7537d8195f_0_6104"/>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g7537d8195f_0_6104"/>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7" name="Google Shape;737;g7537d8195f_0_6104"/>
          <p:cNvGrpSpPr/>
          <p:nvPr/>
        </p:nvGrpSpPr>
        <p:grpSpPr>
          <a:xfrm>
            <a:off x="1342148" y="1079159"/>
            <a:ext cx="4411471" cy="82349"/>
            <a:chOff x="5731098" y="5387417"/>
            <a:chExt cx="6181994" cy="93155"/>
          </a:xfrm>
        </p:grpSpPr>
        <p:sp>
          <p:nvSpPr>
            <p:cNvPr id="738" name="Google Shape;738;g7537d8195f_0_61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g7537d8195f_0_61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7537d8195f_0_61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g7537d8195f_0_6104"/>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42" name="Google Shape;742;g7537d8195f_0_6104"/>
          <p:cNvSpPr txBox="1">
            <a:spLocks noGrp="1"/>
          </p:cNvSpPr>
          <p:nvPr>
            <p:ph type="body" idx="3"/>
          </p:nvPr>
        </p:nvSpPr>
        <p:spPr>
          <a:xfrm rot="-5400000">
            <a:off x="4202404" y="3225256"/>
            <a:ext cx="6175200" cy="227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g7537d8195f_0_6104"/>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g7537d8195f_0_61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745"/>
        <p:cNvGrpSpPr/>
        <p:nvPr/>
      </p:nvGrpSpPr>
      <p:grpSpPr>
        <a:xfrm>
          <a:off x="0" y="0"/>
          <a:ext cx="0" cy="0"/>
          <a:chOff x="0" y="0"/>
          <a:chExt cx="0" cy="0"/>
        </a:xfrm>
      </p:grpSpPr>
      <p:pic>
        <p:nvPicPr>
          <p:cNvPr id="746" name="Google Shape;746;g7537d8195f_0_6117"/>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47" name="Google Shape;747;g7537d8195f_0_6117"/>
          <p:cNvSpPr/>
          <p:nvPr/>
        </p:nvSpPr>
        <p:spPr>
          <a:xfrm>
            <a:off x="663262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g7537d8195f_0_6117"/>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49" name="Google Shape;749;g7537d8195f_0_6117"/>
          <p:cNvGrpSpPr/>
          <p:nvPr/>
        </p:nvGrpSpPr>
        <p:grpSpPr>
          <a:xfrm>
            <a:off x="7109044" y="3118775"/>
            <a:ext cx="4623514" cy="84407"/>
            <a:chOff x="5731098" y="5387417"/>
            <a:chExt cx="6181995" cy="93155"/>
          </a:xfrm>
        </p:grpSpPr>
        <p:sp>
          <p:nvSpPr>
            <p:cNvPr id="750" name="Google Shape;750;g7537d8195f_0_6117"/>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g7537d8195f_0_6117"/>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g7537d8195f_0_6117"/>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3" name="Google Shape;753;g7537d8195f_0_6117"/>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54" name="Google Shape;754;g7537d8195f_0_6117"/>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g7537d8195f_0_6117"/>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g7537d8195f_0_61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757"/>
        <p:cNvGrpSpPr/>
        <p:nvPr/>
      </p:nvGrpSpPr>
      <p:grpSpPr>
        <a:xfrm>
          <a:off x="0" y="0"/>
          <a:ext cx="0" cy="0"/>
          <a:chOff x="0" y="0"/>
          <a:chExt cx="0" cy="0"/>
        </a:xfrm>
      </p:grpSpPr>
      <p:pic>
        <p:nvPicPr>
          <p:cNvPr id="758" name="Google Shape;758;g7537d8195f_0_612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59" name="Google Shape;759;g7537d8195f_0_6129"/>
          <p:cNvSpPr/>
          <p:nvPr/>
        </p:nvSpPr>
        <p:spPr>
          <a:xfrm>
            <a:off x="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60" name="Google Shape;760;g7537d8195f_0_6129"/>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1" name="Google Shape;761;g7537d8195f_0_6129"/>
          <p:cNvGrpSpPr/>
          <p:nvPr/>
        </p:nvGrpSpPr>
        <p:grpSpPr>
          <a:xfrm>
            <a:off x="476425" y="3118775"/>
            <a:ext cx="4623514" cy="84407"/>
            <a:chOff x="5731098" y="5387417"/>
            <a:chExt cx="6181995" cy="93155"/>
          </a:xfrm>
        </p:grpSpPr>
        <p:sp>
          <p:nvSpPr>
            <p:cNvPr id="762" name="Google Shape;762;g7537d8195f_0_61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3" name="Google Shape;763;g7537d8195f_0_61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g7537d8195f_0_61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Google Shape;765;g7537d8195f_0_612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66" name="Google Shape;766;g7537d8195f_0_6129"/>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g7537d8195f_0_6129"/>
          <p:cNvSpPr txBox="1">
            <a:spLocks noGrp="1"/>
          </p:cNvSpPr>
          <p:nvPr>
            <p:ph type="body" idx="2"/>
          </p:nvPr>
        </p:nvSpPr>
        <p:spPr>
          <a:xfrm>
            <a:off x="113089" y="6426558"/>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g7537d8195f_0_61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769"/>
        <p:cNvGrpSpPr/>
        <p:nvPr/>
      </p:nvGrpSpPr>
      <p:grpSpPr>
        <a:xfrm>
          <a:off x="0" y="0"/>
          <a:ext cx="0" cy="0"/>
          <a:chOff x="0" y="0"/>
          <a:chExt cx="0" cy="0"/>
        </a:xfrm>
      </p:grpSpPr>
      <p:pic>
        <p:nvPicPr>
          <p:cNvPr id="770" name="Google Shape;770;g7537d8195f_0_61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71" name="Google Shape;771;g7537d8195f_0_6141"/>
          <p:cNvSpPr/>
          <p:nvPr/>
        </p:nvSpPr>
        <p:spPr>
          <a:xfrm>
            <a:off x="476518"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g7537d8195f_0_6141"/>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g7537d8195f_0_6141"/>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g7537d8195f_0_6141"/>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5" name="Google Shape;775;g7537d8195f_0_6141"/>
          <p:cNvGrpSpPr/>
          <p:nvPr/>
        </p:nvGrpSpPr>
        <p:grpSpPr>
          <a:xfrm>
            <a:off x="476519" y="1655488"/>
            <a:ext cx="4623536" cy="79200"/>
            <a:chOff x="476519" y="1655488"/>
            <a:chExt cx="4623536" cy="79200"/>
          </a:xfrm>
        </p:grpSpPr>
        <p:sp>
          <p:nvSpPr>
            <p:cNvPr id="776" name="Google Shape;776;g7537d8195f_0_6141"/>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g7537d8195f_0_6141"/>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8" name="Google Shape;778;g7537d8195f_0_6141"/>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9" name="Google Shape;779;g7537d8195f_0_6141"/>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80" name="Google Shape;780;g7537d8195f_0_614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781"/>
        <p:cNvGrpSpPr/>
        <p:nvPr/>
      </p:nvGrpSpPr>
      <p:grpSpPr>
        <a:xfrm>
          <a:off x="0" y="0"/>
          <a:ext cx="0" cy="0"/>
          <a:chOff x="0" y="0"/>
          <a:chExt cx="0" cy="0"/>
        </a:xfrm>
      </p:grpSpPr>
      <p:pic>
        <p:nvPicPr>
          <p:cNvPr id="782" name="Google Shape;782;g7537d8195f_0_615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83" name="Google Shape;783;g7537d8195f_0_6153"/>
          <p:cNvSpPr/>
          <p:nvPr/>
        </p:nvSpPr>
        <p:spPr>
          <a:xfrm>
            <a:off x="7065577"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g7537d8195f_0_6153"/>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g7537d8195f_0_6153"/>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g7537d8195f_0_615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7" name="Google Shape;787;g7537d8195f_0_6153"/>
          <p:cNvGrpSpPr/>
          <p:nvPr/>
        </p:nvGrpSpPr>
        <p:grpSpPr>
          <a:xfrm>
            <a:off x="7067081" y="1655488"/>
            <a:ext cx="4623536" cy="79200"/>
            <a:chOff x="476519" y="1655488"/>
            <a:chExt cx="4623536" cy="79200"/>
          </a:xfrm>
        </p:grpSpPr>
        <p:sp>
          <p:nvSpPr>
            <p:cNvPr id="788" name="Google Shape;788;g7537d8195f_0_6153"/>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g7537d8195f_0_6153"/>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g7537d8195f_0_6153"/>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g7537d8195f_0_6153"/>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92" name="Google Shape;792;g7537d8195f_0_615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793"/>
        <p:cNvGrpSpPr/>
        <p:nvPr/>
      </p:nvGrpSpPr>
      <p:grpSpPr>
        <a:xfrm>
          <a:off x="0" y="0"/>
          <a:ext cx="0" cy="0"/>
          <a:chOff x="0" y="0"/>
          <a:chExt cx="0" cy="0"/>
        </a:xfrm>
      </p:grpSpPr>
      <p:sp>
        <p:nvSpPr>
          <p:cNvPr id="794" name="Google Shape;794;g7537d8195f_0_6165"/>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95" name="Google Shape;795;g7537d8195f_0_616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g7537d8195f_0_6165"/>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g7537d8195f_0_6165"/>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8" name="Google Shape;798;g7537d8195f_0_616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99" name="Google Shape;799;g7537d8195f_0_6165"/>
          <p:cNvSpPr txBox="1">
            <a:spLocks noGrp="1"/>
          </p:cNvSpPr>
          <p:nvPr>
            <p:ph type="body" idx="3"/>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0" name="Google Shape;800;g7537d8195f_0_6165"/>
          <p:cNvGrpSpPr/>
          <p:nvPr/>
        </p:nvGrpSpPr>
        <p:grpSpPr>
          <a:xfrm>
            <a:off x="3125756" y="1020445"/>
            <a:ext cx="5951622" cy="80700"/>
            <a:chOff x="3125756" y="1020445"/>
            <a:chExt cx="5951622" cy="80700"/>
          </a:xfrm>
        </p:grpSpPr>
        <p:sp>
          <p:nvSpPr>
            <p:cNvPr id="801" name="Google Shape;801;g7537d8195f_0_616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g7537d8195f_0_616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3" name="Google Shape;803;g7537d8195f_0_616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4" name="Google Shape;804;g7537d8195f_0_616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5" name="Google Shape;805;g7537d8195f_0_616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806"/>
        <p:cNvGrpSpPr/>
        <p:nvPr/>
      </p:nvGrpSpPr>
      <p:grpSpPr>
        <a:xfrm>
          <a:off x="0" y="0"/>
          <a:ext cx="0" cy="0"/>
          <a:chOff x="0" y="0"/>
          <a:chExt cx="0" cy="0"/>
        </a:xfrm>
      </p:grpSpPr>
      <p:sp>
        <p:nvSpPr>
          <p:cNvPr id="807" name="Google Shape;807;g7537d8195f_0_6178"/>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08" name="Google Shape;808;g7537d8195f_0_61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g7537d8195f_0_6178"/>
          <p:cNvSpPr>
            <a:spLocks noGrp="1"/>
          </p:cNvSpPr>
          <p:nvPr>
            <p:ph type="pic" idx="2"/>
          </p:nvPr>
        </p:nvSpPr>
        <p:spPr>
          <a:xfrm>
            <a:off x="800100" y="1273216"/>
            <a:ext cx="10611000" cy="4573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10" name="Google Shape;810;g7537d8195f_0_617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11" name="Google Shape;811;g7537d8195f_0_6178"/>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2" name="Google Shape;812;g7537d8195f_0_6178"/>
          <p:cNvGrpSpPr/>
          <p:nvPr/>
        </p:nvGrpSpPr>
        <p:grpSpPr>
          <a:xfrm>
            <a:off x="3125756" y="1020445"/>
            <a:ext cx="5951622" cy="80700"/>
            <a:chOff x="3125756" y="1020445"/>
            <a:chExt cx="5951622" cy="80700"/>
          </a:xfrm>
        </p:grpSpPr>
        <p:sp>
          <p:nvSpPr>
            <p:cNvPr id="813" name="Google Shape;813;g7537d8195f_0_61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g7537d8195f_0_61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g7537d8195f_0_61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6" name="Google Shape;816;g7537d8195f_0_61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17" name="Google Shape;817;g7537d8195f_0_61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818"/>
        <p:cNvGrpSpPr/>
        <p:nvPr/>
      </p:nvGrpSpPr>
      <p:grpSpPr>
        <a:xfrm>
          <a:off x="0" y="0"/>
          <a:ext cx="0" cy="0"/>
          <a:chOff x="0" y="0"/>
          <a:chExt cx="0" cy="0"/>
        </a:xfrm>
      </p:grpSpPr>
      <p:sp>
        <p:nvSpPr>
          <p:cNvPr id="819" name="Google Shape;819;g7537d8195f_0_619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20" name="Google Shape;820;g7537d8195f_0_61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g7537d8195f_0_61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22" name="Google Shape;822;g7537d8195f_0_6190"/>
          <p:cNvSpPr>
            <a:spLocks noGrp="1"/>
          </p:cNvSpPr>
          <p:nvPr>
            <p:ph type="pic" idx="2"/>
          </p:nvPr>
        </p:nvSpPr>
        <p:spPr>
          <a:xfrm>
            <a:off x="800472" y="1898247"/>
            <a:ext cx="52380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g7537d8195f_0_6190"/>
          <p:cNvSpPr txBox="1">
            <a:spLocks noGrp="1"/>
          </p:cNvSpPr>
          <p:nvPr>
            <p:ph type="body" idx="1"/>
          </p:nvPr>
        </p:nvSpPr>
        <p:spPr>
          <a:xfrm>
            <a:off x="800472" y="586151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g7537d8195f_0_6190"/>
          <p:cNvSpPr>
            <a:spLocks noGrp="1"/>
          </p:cNvSpPr>
          <p:nvPr>
            <p:ph type="pic" idx="3"/>
          </p:nvPr>
        </p:nvSpPr>
        <p:spPr>
          <a:xfrm>
            <a:off x="6245525" y="1898247"/>
            <a:ext cx="51651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g7537d8195f_0_6190"/>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26" name="Google Shape;826;g7537d8195f_0_6190"/>
          <p:cNvGrpSpPr/>
          <p:nvPr/>
        </p:nvGrpSpPr>
        <p:grpSpPr>
          <a:xfrm>
            <a:off x="3125756" y="1020445"/>
            <a:ext cx="5951622" cy="80700"/>
            <a:chOff x="3125756" y="1020445"/>
            <a:chExt cx="5951622" cy="80700"/>
          </a:xfrm>
        </p:grpSpPr>
        <p:sp>
          <p:nvSpPr>
            <p:cNvPr id="827" name="Google Shape;827;g7537d8195f_0_61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7537d8195f_0_61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g7537d8195f_0_61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g7537d8195f_0_61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1" name="Google Shape;831;g7537d8195f_0_61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832"/>
        <p:cNvGrpSpPr/>
        <p:nvPr/>
      </p:nvGrpSpPr>
      <p:grpSpPr>
        <a:xfrm>
          <a:off x="0" y="0"/>
          <a:ext cx="0" cy="0"/>
          <a:chOff x="0" y="0"/>
          <a:chExt cx="0" cy="0"/>
        </a:xfrm>
      </p:grpSpPr>
      <p:sp>
        <p:nvSpPr>
          <p:cNvPr id="833" name="Google Shape;833;g7537d8195f_0_6204"/>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834" name="Google Shape;834;g7537d8195f_0_620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35" name="Google Shape;835;g7537d8195f_0_6204"/>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g7537d8195f_0_6204"/>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7" name="Google Shape;837;g7537d8195f_0_6204"/>
          <p:cNvGrpSpPr/>
          <p:nvPr/>
        </p:nvGrpSpPr>
        <p:grpSpPr>
          <a:xfrm>
            <a:off x="3124440" y="780575"/>
            <a:ext cx="5943988" cy="82349"/>
            <a:chOff x="5731098" y="5387417"/>
            <a:chExt cx="6181995" cy="93155"/>
          </a:xfrm>
        </p:grpSpPr>
        <p:sp>
          <p:nvSpPr>
            <p:cNvPr id="838" name="Google Shape;838;g7537d8195f_0_62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g7537d8195f_0_62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g7537d8195f_0_62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g7537d8195f_0_6204"/>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2" name="Google Shape;842;g7537d8195f_0_6204"/>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g7537d8195f_0_6204"/>
          <p:cNvSpPr>
            <a:spLocks noGrp="1"/>
          </p:cNvSpPr>
          <p:nvPr>
            <p:ph type="pic" idx="3"/>
          </p:nvPr>
        </p:nvSpPr>
        <p:spPr>
          <a:xfrm>
            <a:off x="6215069"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g7537d8195f_0_62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845"/>
        <p:cNvGrpSpPr/>
        <p:nvPr/>
      </p:nvGrpSpPr>
      <p:grpSpPr>
        <a:xfrm>
          <a:off x="0" y="0"/>
          <a:ext cx="0" cy="0"/>
          <a:chOff x="0" y="0"/>
          <a:chExt cx="0" cy="0"/>
        </a:xfrm>
      </p:grpSpPr>
      <p:sp>
        <p:nvSpPr>
          <p:cNvPr id="846" name="Google Shape;846;g7537d8195f_0_6229"/>
          <p:cNvSpPr/>
          <p:nvPr/>
        </p:nvSpPr>
        <p:spPr>
          <a:xfrm>
            <a:off x="0" y="2218118"/>
            <a:ext cx="12192000" cy="46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47" name="Google Shape;847;g7537d8195f_0_6229"/>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8" name="Google Shape;848;g7537d8195f_0_6229"/>
          <p:cNvGrpSpPr/>
          <p:nvPr/>
        </p:nvGrpSpPr>
        <p:grpSpPr>
          <a:xfrm>
            <a:off x="821848" y="1869759"/>
            <a:ext cx="4480709" cy="82349"/>
            <a:chOff x="5731098" y="5387417"/>
            <a:chExt cx="6181994" cy="93155"/>
          </a:xfrm>
        </p:grpSpPr>
        <p:sp>
          <p:nvSpPr>
            <p:cNvPr id="849" name="Google Shape;849;g7537d8195f_0_62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7537d8195f_0_62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1" name="Google Shape;851;g7537d8195f_0_62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2" name="Google Shape;852;g7537d8195f_0_6229"/>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53" name="Google Shape;853;g7537d8195f_0_6229"/>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g7537d8195f_0_6229"/>
          <p:cNvSpPr txBox="1">
            <a:spLocks noGrp="1"/>
          </p:cNvSpPr>
          <p:nvPr>
            <p:ph type="body" idx="1"/>
          </p:nvPr>
        </p:nvSpPr>
        <p:spPr>
          <a:xfrm>
            <a:off x="766482" y="2500132"/>
            <a:ext cx="4545000" cy="31977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5" name="Google Shape;855;g7537d8195f_0_6229"/>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6" name="Google Shape;856;g7537d8195f_0_6229"/>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57" name="Google Shape;857;g7537d8195f_0_62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71"/>
        <p:cNvGrpSpPr/>
        <p:nvPr/>
      </p:nvGrpSpPr>
      <p:grpSpPr>
        <a:xfrm>
          <a:off x="0" y="0"/>
          <a:ext cx="0" cy="0"/>
          <a:chOff x="0" y="0"/>
          <a:chExt cx="0" cy="0"/>
        </a:xfrm>
      </p:grpSpPr>
      <p:sp>
        <p:nvSpPr>
          <p:cNvPr id="72" name="Google Shape;72;g7537d8195f_0_542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73" name="Google Shape;73;g7537d8195f_0_542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4" name="Google Shape;74;g7537d8195f_0_5420"/>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7537d8195f_0_5420"/>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7537d8195f_0_5420"/>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7" name="Google Shape;77;g7537d8195f_0_5420"/>
          <p:cNvGrpSpPr/>
          <p:nvPr/>
        </p:nvGrpSpPr>
        <p:grpSpPr>
          <a:xfrm>
            <a:off x="931196" y="787171"/>
            <a:ext cx="5951622" cy="80700"/>
            <a:chOff x="3125756" y="1020445"/>
            <a:chExt cx="5951622" cy="80700"/>
          </a:xfrm>
        </p:grpSpPr>
        <p:sp>
          <p:nvSpPr>
            <p:cNvPr id="78" name="Google Shape;78;g7537d8195f_0_542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g7537d8195f_0_542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g7537d8195f_0_542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g7537d8195f_0_542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2" name="Google Shape;82;g7537d8195f_0_542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858"/>
        <p:cNvGrpSpPr/>
        <p:nvPr/>
      </p:nvGrpSpPr>
      <p:grpSpPr>
        <a:xfrm>
          <a:off x="0" y="0"/>
          <a:ext cx="0" cy="0"/>
          <a:chOff x="0" y="0"/>
          <a:chExt cx="0" cy="0"/>
        </a:xfrm>
      </p:grpSpPr>
      <p:sp>
        <p:nvSpPr>
          <p:cNvPr id="859" name="Google Shape;859;g7537d8195f_0_6242"/>
          <p:cNvSpPr/>
          <p:nvPr/>
        </p:nvSpPr>
        <p:spPr>
          <a:xfrm>
            <a:off x="3875173" y="3578453"/>
            <a:ext cx="2342400" cy="2253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g7537d8195f_0_6242"/>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g7537d8195f_0_624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2" name="Google Shape;862;g7537d8195f_0_624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63" name="Google Shape;863;g7537d8195f_0_6242"/>
          <p:cNvSpPr>
            <a:spLocks noGrp="1"/>
          </p:cNvSpPr>
          <p:nvPr>
            <p:ph type="pic" idx="2"/>
          </p:nvPr>
        </p:nvSpPr>
        <p:spPr>
          <a:xfrm>
            <a:off x="1419997" y="3578453"/>
            <a:ext cx="23337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g7537d8195f_0_6242"/>
          <p:cNvSpPr>
            <a:spLocks noGrp="1"/>
          </p:cNvSpPr>
          <p:nvPr>
            <p:ph type="pic" idx="3"/>
          </p:nvPr>
        </p:nvSpPr>
        <p:spPr>
          <a:xfrm>
            <a:off x="3874697" y="1362788"/>
            <a:ext cx="23337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5" name="Google Shape;865;g7537d8195f_0_6242"/>
          <p:cNvSpPr>
            <a:spLocks noGrp="1"/>
          </p:cNvSpPr>
          <p:nvPr>
            <p:ph type="pic" idx="4"/>
          </p:nvPr>
        </p:nvSpPr>
        <p:spPr>
          <a:xfrm>
            <a:off x="6316426" y="3578453"/>
            <a:ext cx="47694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6" name="Google Shape;866;g7537d8195f_0_6242"/>
          <p:cNvSpPr/>
          <p:nvPr/>
        </p:nvSpPr>
        <p:spPr>
          <a:xfrm>
            <a:off x="1419996"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7" name="Google Shape;867;g7537d8195f_0_6242"/>
          <p:cNvSpPr/>
          <p:nvPr/>
        </p:nvSpPr>
        <p:spPr>
          <a:xfrm>
            <a:off x="631642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8" name="Google Shape;868;g7537d8195f_0_6242"/>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g7537d8195f_0_6242"/>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g7537d8195f_0_6242"/>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g7537d8195f_0_6242"/>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g7537d8195f_0_6242"/>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3" name="Google Shape;873;g7537d8195f_0_6242"/>
          <p:cNvSpPr txBox="1">
            <a:spLocks noGrp="1"/>
          </p:cNvSpPr>
          <p:nvPr>
            <p:ph type="body" idx="13"/>
          </p:nvPr>
        </p:nvSpPr>
        <p:spPr>
          <a:xfrm>
            <a:off x="1428622"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74" name="Google Shape;874;g7537d8195f_0_6242"/>
          <p:cNvGrpSpPr/>
          <p:nvPr/>
        </p:nvGrpSpPr>
        <p:grpSpPr>
          <a:xfrm>
            <a:off x="3125756" y="1020445"/>
            <a:ext cx="5951622" cy="80700"/>
            <a:chOff x="3125756" y="1020445"/>
            <a:chExt cx="5951622" cy="80700"/>
          </a:xfrm>
        </p:grpSpPr>
        <p:sp>
          <p:nvSpPr>
            <p:cNvPr id="875" name="Google Shape;875;g7537d8195f_0_624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g7537d8195f_0_624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g7537d8195f_0_624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7537d8195f_0_624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79" name="Google Shape;879;g7537d8195f_0_62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880"/>
        <p:cNvGrpSpPr/>
        <p:nvPr/>
      </p:nvGrpSpPr>
      <p:grpSpPr>
        <a:xfrm>
          <a:off x="0" y="0"/>
          <a:ext cx="0" cy="0"/>
          <a:chOff x="0" y="0"/>
          <a:chExt cx="0" cy="0"/>
        </a:xfrm>
      </p:grpSpPr>
      <p:sp>
        <p:nvSpPr>
          <p:cNvPr id="881" name="Google Shape;881;g7537d8195f_0_6264"/>
          <p:cNvSpPr/>
          <p:nvPr/>
        </p:nvSpPr>
        <p:spPr>
          <a:xfrm>
            <a:off x="6138199" y="3578454"/>
            <a:ext cx="2342400" cy="22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g7537d8195f_0_6264"/>
          <p:cNvSpPr txBox="1">
            <a:spLocks noGrp="1"/>
          </p:cNvSpPr>
          <p:nvPr>
            <p:ph type="body" idx="1"/>
          </p:nvPr>
        </p:nvSpPr>
        <p:spPr>
          <a:xfrm>
            <a:off x="6248915"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g7537d8195f_0_626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4" name="Google Shape;884;g7537d8195f_0_626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85" name="Google Shape;885;g7537d8195f_0_6264"/>
          <p:cNvSpPr>
            <a:spLocks noGrp="1"/>
          </p:cNvSpPr>
          <p:nvPr>
            <p:ph type="pic" idx="2"/>
          </p:nvPr>
        </p:nvSpPr>
        <p:spPr>
          <a:xfrm>
            <a:off x="8592235"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g7537d8195f_0_6264"/>
          <p:cNvSpPr>
            <a:spLocks noGrp="1"/>
          </p:cNvSpPr>
          <p:nvPr>
            <p:ph type="pic" idx="3"/>
          </p:nvPr>
        </p:nvSpPr>
        <p:spPr>
          <a:xfrm>
            <a:off x="6137723"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g7537d8195f_0_6264"/>
          <p:cNvSpPr>
            <a:spLocks noGrp="1"/>
          </p:cNvSpPr>
          <p:nvPr>
            <p:ph type="pic" idx="4"/>
          </p:nvPr>
        </p:nvSpPr>
        <p:spPr>
          <a:xfrm>
            <a:off x="1238838" y="3579916"/>
            <a:ext cx="47775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g7537d8195f_0_6264"/>
          <p:cNvSpPr/>
          <p:nvPr/>
        </p:nvSpPr>
        <p:spPr>
          <a:xfrm>
            <a:off x="8592234"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9" name="Google Shape;889;g7537d8195f_0_6264"/>
          <p:cNvSpPr/>
          <p:nvPr/>
        </p:nvSpPr>
        <p:spPr>
          <a:xfrm>
            <a:off x="123879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7537d8195f_0_6264"/>
          <p:cNvSpPr txBox="1">
            <a:spLocks noGrp="1"/>
          </p:cNvSpPr>
          <p:nvPr>
            <p:ph type="body" idx="5"/>
          </p:nvPr>
        </p:nvSpPr>
        <p:spPr>
          <a:xfrm>
            <a:off x="876337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1" name="Google Shape;891;g7537d8195f_0_6264"/>
          <p:cNvSpPr txBox="1">
            <a:spLocks noGrp="1"/>
          </p:cNvSpPr>
          <p:nvPr>
            <p:ph type="body" idx="6"/>
          </p:nvPr>
        </p:nvSpPr>
        <p:spPr>
          <a:xfrm>
            <a:off x="134653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2" name="Google Shape;892;g7537d8195f_0_6264"/>
          <p:cNvSpPr txBox="1">
            <a:spLocks noGrp="1"/>
          </p:cNvSpPr>
          <p:nvPr>
            <p:ph type="body" idx="7"/>
          </p:nvPr>
        </p:nvSpPr>
        <p:spPr>
          <a:xfrm>
            <a:off x="134687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3" name="Google Shape;893;g7537d8195f_0_6264"/>
          <p:cNvSpPr txBox="1">
            <a:spLocks noGrp="1"/>
          </p:cNvSpPr>
          <p:nvPr>
            <p:ph type="body" idx="8"/>
          </p:nvPr>
        </p:nvSpPr>
        <p:spPr>
          <a:xfrm>
            <a:off x="6248915"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4" name="Google Shape;894;g7537d8195f_0_6264"/>
          <p:cNvSpPr txBox="1">
            <a:spLocks noGrp="1"/>
          </p:cNvSpPr>
          <p:nvPr>
            <p:ph type="body" idx="9"/>
          </p:nvPr>
        </p:nvSpPr>
        <p:spPr>
          <a:xfrm>
            <a:off x="875781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g7537d8195f_0_6264"/>
          <p:cNvSpPr txBox="1">
            <a:spLocks noGrp="1"/>
          </p:cNvSpPr>
          <p:nvPr>
            <p:ph type="body" idx="13"/>
          </p:nvPr>
        </p:nvSpPr>
        <p:spPr>
          <a:xfrm>
            <a:off x="1238796"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96" name="Google Shape;896;g7537d8195f_0_6264"/>
          <p:cNvGrpSpPr/>
          <p:nvPr/>
        </p:nvGrpSpPr>
        <p:grpSpPr>
          <a:xfrm>
            <a:off x="3125756" y="1020445"/>
            <a:ext cx="5951622" cy="80700"/>
            <a:chOff x="3125756" y="1020445"/>
            <a:chExt cx="5951622" cy="80700"/>
          </a:xfrm>
        </p:grpSpPr>
        <p:sp>
          <p:nvSpPr>
            <p:cNvPr id="897" name="Google Shape;897;g7537d8195f_0_626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g7537d8195f_0_626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g7537d8195f_0_626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g7537d8195f_0_626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01" name="Google Shape;901;g7537d8195f_0_626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902"/>
        <p:cNvGrpSpPr/>
        <p:nvPr/>
      </p:nvGrpSpPr>
      <p:grpSpPr>
        <a:xfrm>
          <a:off x="0" y="0"/>
          <a:ext cx="0" cy="0"/>
          <a:chOff x="0" y="0"/>
          <a:chExt cx="0" cy="0"/>
        </a:xfrm>
      </p:grpSpPr>
      <p:sp>
        <p:nvSpPr>
          <p:cNvPr id="903" name="Google Shape;903;g7537d8195f_0_628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4" name="Google Shape;904;g7537d8195f_0_628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05" name="Google Shape;905;g7537d8195f_0_6286"/>
          <p:cNvSpPr>
            <a:spLocks noGrp="1"/>
          </p:cNvSpPr>
          <p:nvPr>
            <p:ph type="pic" idx="2"/>
          </p:nvPr>
        </p:nvSpPr>
        <p:spPr>
          <a:xfrm>
            <a:off x="77732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g7537d8195f_0_6286"/>
          <p:cNvSpPr/>
          <p:nvPr/>
        </p:nvSpPr>
        <p:spPr>
          <a:xfrm>
            <a:off x="8488748"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g7537d8195f_0_6286"/>
          <p:cNvSpPr txBox="1">
            <a:spLocks noGrp="1"/>
          </p:cNvSpPr>
          <p:nvPr>
            <p:ph type="body" idx="1"/>
          </p:nvPr>
        </p:nvSpPr>
        <p:spPr>
          <a:xfrm>
            <a:off x="8710253"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8" name="Google Shape;908;g7537d8195f_0_6286"/>
          <p:cNvSpPr txBox="1">
            <a:spLocks noGrp="1"/>
          </p:cNvSpPr>
          <p:nvPr>
            <p:ph type="body" idx="3"/>
          </p:nvPr>
        </p:nvSpPr>
        <p:spPr>
          <a:xfrm>
            <a:off x="8710253"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9" name="Google Shape;909;g7537d8195f_0_6286"/>
          <p:cNvSpPr txBox="1">
            <a:spLocks noGrp="1"/>
          </p:cNvSpPr>
          <p:nvPr>
            <p:ph type="body" idx="4"/>
          </p:nvPr>
        </p:nvSpPr>
        <p:spPr>
          <a:xfrm>
            <a:off x="78594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0" name="Google Shape;910;g7537d8195f_0_6286"/>
          <p:cNvGrpSpPr/>
          <p:nvPr/>
        </p:nvGrpSpPr>
        <p:grpSpPr>
          <a:xfrm>
            <a:off x="3125756" y="1020445"/>
            <a:ext cx="5951622" cy="80700"/>
            <a:chOff x="3125756" y="1020445"/>
            <a:chExt cx="5951622" cy="80700"/>
          </a:xfrm>
        </p:grpSpPr>
        <p:sp>
          <p:nvSpPr>
            <p:cNvPr id="911" name="Google Shape;911;g7537d8195f_0_628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g7537d8195f_0_628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g7537d8195f_0_628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g7537d8195f_0_628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15" name="Google Shape;915;g7537d8195f_0_628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916"/>
        <p:cNvGrpSpPr/>
        <p:nvPr/>
      </p:nvGrpSpPr>
      <p:grpSpPr>
        <a:xfrm>
          <a:off x="0" y="0"/>
          <a:ext cx="0" cy="0"/>
          <a:chOff x="0" y="0"/>
          <a:chExt cx="0" cy="0"/>
        </a:xfrm>
      </p:grpSpPr>
      <p:sp>
        <p:nvSpPr>
          <p:cNvPr id="917" name="Google Shape;917;g7537d8195f_0_6300"/>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18" name="Google Shape;918;g7537d8195f_0_630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g7537d8195f_0_6300"/>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0" name="Google Shape;920;g7537d8195f_0_630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21" name="Google Shape;921;g7537d8195f_0_6300"/>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2" name="Google Shape;922;g7537d8195f_0_6300"/>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3" name="Google Shape;923;g7537d8195f_0_6300"/>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g7537d8195f_0_6300"/>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5" name="Google Shape;925;g7537d8195f_0_6300"/>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6" name="Google Shape;926;g7537d8195f_0_6300"/>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7" name="Google Shape;927;g7537d8195f_0_6300"/>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8" name="Google Shape;928;g7537d8195f_0_6300"/>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9" name="Google Shape;929;g7537d8195f_0_6300"/>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0" name="Google Shape;930;g7537d8195f_0_6300"/>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1" name="Google Shape;931;g7537d8195f_0_6300"/>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2" name="Google Shape;932;g7537d8195f_0_6300"/>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g7537d8195f_0_6300"/>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4" name="Google Shape;934;g7537d8195f_0_6300"/>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g7537d8195f_0_6300"/>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6" name="Google Shape;936;g7537d8195f_0_6300"/>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g7537d8195f_0_6300"/>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8" name="Google Shape;938;g7537d8195f_0_6300"/>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9" name="Google Shape;939;g7537d8195f_0_6300"/>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0" name="Google Shape;940;g7537d8195f_0_6300"/>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1" name="Google Shape;941;g7537d8195f_0_6300"/>
          <p:cNvGrpSpPr/>
          <p:nvPr/>
        </p:nvGrpSpPr>
        <p:grpSpPr>
          <a:xfrm>
            <a:off x="3125756" y="1020445"/>
            <a:ext cx="5951622" cy="80700"/>
            <a:chOff x="3125756" y="1020445"/>
            <a:chExt cx="5951622" cy="80700"/>
          </a:xfrm>
        </p:grpSpPr>
        <p:sp>
          <p:nvSpPr>
            <p:cNvPr id="942" name="Google Shape;942;g7537d8195f_0_630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g7537d8195f_0_630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g7537d8195f_0_630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g7537d8195f_0_630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6" name="Google Shape;946;g7537d8195f_0_630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947"/>
        <p:cNvGrpSpPr/>
        <p:nvPr/>
      </p:nvGrpSpPr>
      <p:grpSpPr>
        <a:xfrm>
          <a:off x="0" y="0"/>
          <a:ext cx="0" cy="0"/>
          <a:chOff x="0" y="0"/>
          <a:chExt cx="0" cy="0"/>
        </a:xfrm>
      </p:grpSpPr>
      <p:sp>
        <p:nvSpPr>
          <p:cNvPr id="948" name="Google Shape;948;g7537d8195f_0_6331"/>
          <p:cNvSpPr/>
          <p:nvPr/>
        </p:nvSpPr>
        <p:spPr>
          <a:xfrm>
            <a:off x="0" y="372734"/>
            <a:ext cx="12192000" cy="608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949" name="Google Shape;949;g7537d8195f_0_6331"/>
          <p:cNvGrpSpPr/>
          <p:nvPr/>
        </p:nvGrpSpPr>
        <p:grpSpPr>
          <a:xfrm>
            <a:off x="3134017" y="1879233"/>
            <a:ext cx="5943988" cy="82349"/>
            <a:chOff x="5731098" y="5387417"/>
            <a:chExt cx="6181995" cy="93155"/>
          </a:xfrm>
        </p:grpSpPr>
        <p:sp>
          <p:nvSpPr>
            <p:cNvPr id="950" name="Google Shape;950;g7537d8195f_0_633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g7537d8195f_0_633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2" name="Google Shape;952;g7537d8195f_0_633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3" name="Google Shape;953;g7537d8195f_0_6331"/>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4" name="Google Shape;954;g7537d8195f_0_6331"/>
          <p:cNvSpPr txBox="1"/>
          <p:nvPr/>
        </p:nvSpPr>
        <p:spPr>
          <a:xfrm>
            <a:off x="4897425" y="3123052"/>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955" name="Google Shape;955;g7537d8195f_0_6331"/>
          <p:cNvSpPr txBox="1"/>
          <p:nvPr/>
        </p:nvSpPr>
        <p:spPr>
          <a:xfrm>
            <a:off x="800472" y="540713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956" name="Google Shape;956;g7537d8195f_0_6331"/>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957" name="Google Shape;957;g7537d8195f_0_6331"/>
          <p:cNvSpPr txBox="1">
            <a:spLocks noGrp="1"/>
          </p:cNvSpPr>
          <p:nvPr>
            <p:ph type="body" idx="1"/>
          </p:nvPr>
        </p:nvSpPr>
        <p:spPr>
          <a:xfrm>
            <a:off x="799832" y="3649084"/>
            <a:ext cx="10611000" cy="1645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8" name="Google Shape;958;g7537d8195f_0_6331"/>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959"/>
        <p:cNvGrpSpPr/>
        <p:nvPr/>
      </p:nvGrpSpPr>
      <p:grpSpPr>
        <a:xfrm>
          <a:off x="0" y="0"/>
          <a:ext cx="0" cy="0"/>
          <a:chOff x="0" y="0"/>
          <a:chExt cx="0" cy="0"/>
        </a:xfrm>
      </p:grpSpPr>
      <p:pic>
        <p:nvPicPr>
          <p:cNvPr id="960" name="Google Shape;960;g7537d8195f_0_634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961" name="Google Shape;961;g7537d8195f_0_6343"/>
          <p:cNvSpPr txBox="1">
            <a:spLocks noGrp="1"/>
          </p:cNvSpPr>
          <p:nvPr>
            <p:ph type="ctrTitle"/>
          </p:nvPr>
        </p:nvSpPr>
        <p:spPr>
          <a:xfrm>
            <a:off x="620761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62" name="Google Shape;962;g7537d8195f_0_6343"/>
          <p:cNvGrpSpPr/>
          <p:nvPr/>
        </p:nvGrpSpPr>
        <p:grpSpPr>
          <a:xfrm>
            <a:off x="6233375" y="2360457"/>
            <a:ext cx="5943600" cy="82800"/>
            <a:chOff x="6233375" y="2360457"/>
            <a:chExt cx="5943600" cy="82800"/>
          </a:xfrm>
        </p:grpSpPr>
        <p:sp>
          <p:nvSpPr>
            <p:cNvPr id="963" name="Google Shape;963;g7537d8195f_0_6343"/>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g7537d8195f_0_6343"/>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g7537d8195f_0_6343"/>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6" name="Google Shape;966;g7537d8195f_0_6343"/>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7" name="Google Shape;967;g7537d8195f_0_6343"/>
          <p:cNvSpPr txBox="1">
            <a:spLocks noGrp="1"/>
          </p:cNvSpPr>
          <p:nvPr>
            <p:ph type="body" idx="1"/>
          </p:nvPr>
        </p:nvSpPr>
        <p:spPr>
          <a:xfrm>
            <a:off x="620761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8" name="Google Shape;968;g7537d8195f_0_634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g7537d8195f_0_634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975"/>
        <p:cNvGrpSpPr/>
        <p:nvPr/>
      </p:nvGrpSpPr>
      <p:grpSpPr>
        <a:xfrm>
          <a:off x="0" y="0"/>
          <a:ext cx="0" cy="0"/>
          <a:chOff x="0" y="0"/>
          <a:chExt cx="0" cy="0"/>
        </a:xfrm>
      </p:grpSpPr>
      <p:sp>
        <p:nvSpPr>
          <p:cNvPr id="976" name="Google Shape;976;p11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77" name="Google Shape;977;p112"/>
          <p:cNvGrpSpPr/>
          <p:nvPr/>
        </p:nvGrpSpPr>
        <p:grpSpPr>
          <a:xfrm>
            <a:off x="3133777" y="1019960"/>
            <a:ext cx="5943600" cy="82296"/>
            <a:chOff x="5731098" y="5387417"/>
            <a:chExt cx="6181860" cy="93095"/>
          </a:xfrm>
        </p:grpSpPr>
        <p:sp>
          <p:nvSpPr>
            <p:cNvPr id="978" name="Google Shape;978;p112"/>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9" name="Google Shape;979;p112"/>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0" name="Google Shape;980;p112"/>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1" name="Google Shape;981;p112"/>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982" name="Google Shape;982;p112"/>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83" name="Google Shape;983;p112"/>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984" name="Google Shape;984;p11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85" name="Google Shape;985;p112"/>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112"/>
          <p:cNvSpPr txBox="1">
            <a:spLocks noGrp="1"/>
          </p:cNvSpPr>
          <p:nvPr>
            <p:ph type="body" idx="3"/>
          </p:nvPr>
        </p:nvSpPr>
        <p:spPr>
          <a:xfrm>
            <a:off x="800099" y="596222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987"/>
        <p:cNvGrpSpPr/>
        <p:nvPr/>
      </p:nvGrpSpPr>
      <p:grpSpPr>
        <a:xfrm>
          <a:off x="0" y="0"/>
          <a:ext cx="0" cy="0"/>
          <a:chOff x="0" y="0"/>
          <a:chExt cx="0" cy="0"/>
        </a:xfrm>
      </p:grpSpPr>
      <p:sp>
        <p:nvSpPr>
          <p:cNvPr id="988" name="Google Shape;988;p3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9" name="Google Shape;989;p3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90" name="Google Shape;990;p3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91" name="Google Shape;991;p31"/>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2" name="Google Shape;992;p31"/>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31"/>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4" name="Google Shape;994;p31"/>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5" name="Google Shape;995;p31"/>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6" name="Google Shape;996;p31"/>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7" name="Google Shape;997;p31"/>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8" name="Google Shape;998;p31"/>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9" name="Google Shape;999;p31"/>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0" name="Google Shape;1000;p31"/>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1" name="Google Shape;1001;p31"/>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2" name="Google Shape;1002;p31"/>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3" name="Google Shape;1003;p31"/>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4" name="Google Shape;1004;p31"/>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5" name="Google Shape;1005;p31"/>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6" name="Google Shape;1006;p31"/>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3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8" name="Google Shape;1008;p3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9" name="Google Shape;1009;p3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0" name="Google Shape;1010;p3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11" name="Google Shape;1011;p31"/>
          <p:cNvGrpSpPr/>
          <p:nvPr/>
        </p:nvGrpSpPr>
        <p:grpSpPr>
          <a:xfrm>
            <a:off x="3125756" y="1020445"/>
            <a:ext cx="5951622" cy="80833"/>
            <a:chOff x="3125756" y="1020445"/>
            <a:chExt cx="5951622" cy="80833"/>
          </a:xfrm>
        </p:grpSpPr>
        <p:sp>
          <p:nvSpPr>
            <p:cNvPr id="1012" name="Google Shape;1012;p3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3" name="Google Shape;1013;p3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4" name="Google Shape;1014;p3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5" name="Google Shape;1015;p3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16" name="Google Shape;1016;p3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1017"/>
        <p:cNvGrpSpPr/>
        <p:nvPr/>
      </p:nvGrpSpPr>
      <p:grpSpPr>
        <a:xfrm>
          <a:off x="0" y="0"/>
          <a:ext cx="0" cy="0"/>
          <a:chOff x="0" y="0"/>
          <a:chExt cx="0" cy="0"/>
        </a:xfrm>
      </p:grpSpPr>
      <p:sp>
        <p:nvSpPr>
          <p:cNvPr id="1018" name="Google Shape;1018;p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9" name="Google Shape;1019;p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20" name="Google Shape;1020;p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21" name="Google Shape;1021;p6"/>
          <p:cNvSpPr>
            <a:spLocks noGrp="1"/>
          </p:cNvSpPr>
          <p:nvPr>
            <p:ph type="pic" idx="2"/>
          </p:nvPr>
        </p:nvSpPr>
        <p:spPr>
          <a:xfrm>
            <a:off x="0" y="0"/>
            <a:ext cx="5416037"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2" name="Google Shape;1022;p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3" name="Google Shape;1023;p6"/>
          <p:cNvSpPr txBox="1">
            <a:spLocks noGrp="1"/>
          </p:cNvSpPr>
          <p:nvPr>
            <p:ph type="body" idx="4"/>
          </p:nvPr>
        </p:nvSpPr>
        <p:spPr>
          <a:xfrm rot="-5400000">
            <a:off x="2622718"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4" name="Google Shape;1024;p6"/>
          <p:cNvGrpSpPr/>
          <p:nvPr/>
        </p:nvGrpSpPr>
        <p:grpSpPr>
          <a:xfrm>
            <a:off x="6736976" y="771839"/>
            <a:ext cx="4411392" cy="80834"/>
            <a:chOff x="6736976" y="771839"/>
            <a:chExt cx="4411392" cy="80834"/>
          </a:xfrm>
        </p:grpSpPr>
        <p:sp>
          <p:nvSpPr>
            <p:cNvPr id="1025" name="Google Shape;1025;p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6" name="Google Shape;1026;p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7" name="Google Shape;1027;p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8" name="Google Shape;1028;p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29" name="Google Shape;1029;p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1030"/>
        <p:cNvGrpSpPr/>
        <p:nvPr/>
      </p:nvGrpSpPr>
      <p:grpSpPr>
        <a:xfrm>
          <a:off x="0" y="0"/>
          <a:ext cx="0" cy="0"/>
          <a:chOff x="0" y="0"/>
          <a:chExt cx="0" cy="0"/>
        </a:xfrm>
      </p:grpSpPr>
      <p:sp>
        <p:nvSpPr>
          <p:cNvPr id="1031" name="Google Shape;1031;p51"/>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2" name="Google Shape;1032;p5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3" name="Google Shape;1033;p5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34" name="Google Shape;1034;p5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35" name="Google Shape;1035;p5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36" name="Google Shape;1036;p51"/>
          <p:cNvGrpSpPr/>
          <p:nvPr/>
        </p:nvGrpSpPr>
        <p:grpSpPr>
          <a:xfrm>
            <a:off x="3125756" y="1020445"/>
            <a:ext cx="5951622" cy="80833"/>
            <a:chOff x="3125756" y="1020445"/>
            <a:chExt cx="5951622" cy="80833"/>
          </a:xfrm>
        </p:grpSpPr>
        <p:sp>
          <p:nvSpPr>
            <p:cNvPr id="1037" name="Google Shape;1037;p5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8" name="Google Shape;1038;p5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9" name="Google Shape;1039;p5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0" name="Google Shape;1040;p5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41" name="Google Shape;1041;p5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83"/>
        <p:cNvGrpSpPr/>
        <p:nvPr/>
      </p:nvGrpSpPr>
      <p:grpSpPr>
        <a:xfrm>
          <a:off x="0" y="0"/>
          <a:ext cx="0" cy="0"/>
          <a:chOff x="0" y="0"/>
          <a:chExt cx="0" cy="0"/>
        </a:xfrm>
      </p:grpSpPr>
      <p:sp>
        <p:nvSpPr>
          <p:cNvPr id="84" name="Google Shape;84;g7537d8195f_0_60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7537d8195f_0_602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6" name="Google Shape;86;g7537d8195f_0_60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7" name="Google Shape;87;g7537d8195f_0_602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7537d8195f_0_602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g7537d8195f_0_602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7537d8195f_0_602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g7537d8195f_0_602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g7537d8195f_0_602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7537d8195f_0_602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7537d8195f_0_602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g7537d8195f_0_602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g7537d8195f_0_602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g7537d8195f_0_602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g7537d8195f_0_602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g7537d8195f_0_602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g7537d8195f_0_602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g7537d8195f_0_602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g7537d8195f_0_602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7537d8195f_0_602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g7537d8195f_0_602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7537d8195f_0_602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7537d8195f_0_602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7" name="Google Shape;107;g7537d8195f_0_6022"/>
          <p:cNvGrpSpPr/>
          <p:nvPr/>
        </p:nvGrpSpPr>
        <p:grpSpPr>
          <a:xfrm>
            <a:off x="3125756" y="1020445"/>
            <a:ext cx="5951622" cy="80700"/>
            <a:chOff x="3125756" y="1020445"/>
            <a:chExt cx="5951622" cy="80700"/>
          </a:xfrm>
        </p:grpSpPr>
        <p:sp>
          <p:nvSpPr>
            <p:cNvPr id="108" name="Google Shape;108;g7537d8195f_0_60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g7537d8195f_0_60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g7537d8195f_0_60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g7537d8195f_0_60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 name="Google Shape;112;g7537d8195f_0_60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1042"/>
        <p:cNvGrpSpPr/>
        <p:nvPr/>
      </p:nvGrpSpPr>
      <p:grpSpPr>
        <a:xfrm>
          <a:off x="0" y="0"/>
          <a:ext cx="0" cy="0"/>
          <a:chOff x="0" y="0"/>
          <a:chExt cx="0" cy="0"/>
        </a:xfrm>
      </p:grpSpPr>
      <p:sp>
        <p:nvSpPr>
          <p:cNvPr id="1043" name="Google Shape;1043;p108"/>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44" name="Google Shape;1044;p10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5" name="Google Shape;1045;p108"/>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46" name="Google Shape;1046;p108"/>
          <p:cNvSpPr txBox="1"/>
          <p:nvPr/>
        </p:nvSpPr>
        <p:spPr>
          <a:xfrm>
            <a:off x="8702400" y="6426558"/>
            <a:ext cx="33007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1047" name="Google Shape;1047;p1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48" name="Google Shape;1048;p108"/>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9" name="Google Shape;1049;p108"/>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0" name="Google Shape;1050;p108"/>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1" name="Google Shape;1051;p108"/>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2" name="Google Shape;1052;p108"/>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3" name="Google Shape;1053;p108"/>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4" name="Google Shape;1054;p108"/>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5" name="Google Shape;1055;p108"/>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6" name="Google Shape;1056;p108"/>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7" name="Google Shape;1057;p108"/>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8" name="Google Shape;1058;p108"/>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9" name="Google Shape;1059;p108"/>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0" name="Google Shape;1060;p108"/>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1" name="Google Shape;1061;p108"/>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2" name="Google Shape;1062;p108"/>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3" name="Google Shape;1063;p108"/>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4" name="Google Shape;1064;p108"/>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5" name="Google Shape;1065;p108"/>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6" name="Google Shape;1066;p108"/>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7" name="Google Shape;1067;p108"/>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68" name="Google Shape;1068;p108"/>
          <p:cNvGrpSpPr/>
          <p:nvPr/>
        </p:nvGrpSpPr>
        <p:grpSpPr>
          <a:xfrm>
            <a:off x="3125756" y="1020445"/>
            <a:ext cx="5951622" cy="80833"/>
            <a:chOff x="3125756" y="1020445"/>
            <a:chExt cx="5951622" cy="80833"/>
          </a:xfrm>
        </p:grpSpPr>
        <p:sp>
          <p:nvSpPr>
            <p:cNvPr id="1069" name="Google Shape;1069;p10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0" name="Google Shape;1070;p10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1" name="Google Shape;1071;p10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2" name="Google Shape;1072;p10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1073"/>
        <p:cNvGrpSpPr/>
        <p:nvPr/>
      </p:nvGrpSpPr>
      <p:grpSpPr>
        <a:xfrm>
          <a:off x="0" y="0"/>
          <a:ext cx="0" cy="0"/>
          <a:chOff x="0" y="0"/>
          <a:chExt cx="0" cy="0"/>
        </a:xfrm>
      </p:grpSpPr>
      <p:sp>
        <p:nvSpPr>
          <p:cNvPr id="1074" name="Google Shape;1074;p116"/>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5" name="Google Shape;1075;p11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11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077" name="Google Shape;1077;p116"/>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1078" name="Google Shape;1078;p116"/>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11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80" name="Google Shape;1080;p116"/>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081" name="Google Shape;1081;p11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82" name="Google Shape;1082;p116"/>
          <p:cNvGrpSpPr/>
          <p:nvPr/>
        </p:nvGrpSpPr>
        <p:grpSpPr>
          <a:xfrm>
            <a:off x="6736976" y="771839"/>
            <a:ext cx="4411392" cy="80834"/>
            <a:chOff x="6736976" y="771839"/>
            <a:chExt cx="4411392" cy="80834"/>
          </a:xfrm>
        </p:grpSpPr>
        <p:sp>
          <p:nvSpPr>
            <p:cNvPr id="1083" name="Google Shape;1083;p11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4" name="Google Shape;1084;p11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5" name="Google Shape;1085;p11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6" name="Google Shape;1086;p11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1087"/>
        <p:cNvGrpSpPr/>
        <p:nvPr/>
      </p:nvGrpSpPr>
      <p:grpSpPr>
        <a:xfrm>
          <a:off x="0" y="0"/>
          <a:ext cx="0" cy="0"/>
          <a:chOff x="0" y="0"/>
          <a:chExt cx="0" cy="0"/>
        </a:xfrm>
      </p:grpSpPr>
      <p:sp>
        <p:nvSpPr>
          <p:cNvPr id="1088" name="Google Shape;1088;p117"/>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89" name="Google Shape;1089;p11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17"/>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91" name="Google Shape;1091;p117"/>
          <p:cNvSpPr txBox="1"/>
          <p:nvPr/>
        </p:nvSpPr>
        <p:spPr>
          <a:xfrm>
            <a:off x="8265486" y="6426558"/>
            <a:ext cx="37809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1092" name="Google Shape;1092;p1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93" name="Google Shape;1093;p117"/>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94" name="Google Shape;1094;p117"/>
          <p:cNvGrpSpPr/>
          <p:nvPr/>
        </p:nvGrpSpPr>
        <p:grpSpPr>
          <a:xfrm>
            <a:off x="3125756" y="1020445"/>
            <a:ext cx="5951622" cy="80833"/>
            <a:chOff x="3125756" y="1020445"/>
            <a:chExt cx="5951622" cy="80833"/>
          </a:xfrm>
        </p:grpSpPr>
        <p:sp>
          <p:nvSpPr>
            <p:cNvPr id="1095" name="Google Shape;1095;p1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6" name="Google Shape;1096;p1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7" name="Google Shape;1097;p1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8" name="Google Shape;1098;p1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1099"/>
        <p:cNvGrpSpPr/>
        <p:nvPr/>
      </p:nvGrpSpPr>
      <p:grpSpPr>
        <a:xfrm>
          <a:off x="0" y="0"/>
          <a:ext cx="0" cy="0"/>
          <a:chOff x="0" y="0"/>
          <a:chExt cx="0" cy="0"/>
        </a:xfrm>
      </p:grpSpPr>
      <p:sp>
        <p:nvSpPr>
          <p:cNvPr id="1100" name="Google Shape;1100;p3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1" name="Google Shape;1101;p3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02" name="Google Shape;1102;p34"/>
          <p:cNvGrpSpPr/>
          <p:nvPr/>
        </p:nvGrpSpPr>
        <p:grpSpPr>
          <a:xfrm>
            <a:off x="914402" y="2968941"/>
            <a:ext cx="10818252" cy="111621"/>
            <a:chOff x="914402" y="2968941"/>
            <a:chExt cx="10818252" cy="111621"/>
          </a:xfrm>
        </p:grpSpPr>
        <p:sp>
          <p:nvSpPr>
            <p:cNvPr id="1103" name="Google Shape;1103;p3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4" name="Google Shape;1104;p3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5" name="Google Shape;1105;p3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6" name="Google Shape;1106;p34"/>
            <p:cNvSpPr/>
            <p:nvPr/>
          </p:nvSpPr>
          <p:spPr>
            <a:xfrm>
              <a:off x="9028091" y="2969163"/>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07" name="Google Shape;1107;p3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108" name="Google Shape;1108;p3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9" name="Google Shape;1109;p3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0" name="Google Shape;1110;p3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111"/>
        <p:cNvGrpSpPr/>
        <p:nvPr/>
      </p:nvGrpSpPr>
      <p:grpSpPr>
        <a:xfrm>
          <a:off x="0" y="0"/>
          <a:ext cx="0" cy="0"/>
          <a:chOff x="0" y="0"/>
          <a:chExt cx="0" cy="0"/>
        </a:xfrm>
      </p:grpSpPr>
      <p:sp>
        <p:nvSpPr>
          <p:cNvPr id="1112" name="Google Shape;1112;p10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p10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114;p107"/>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5" name="Google Shape;1115;p107"/>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107"/>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7" name="Google Shape;1117;p107"/>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18" name="Google Shape;1118;p107"/>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119" name="Google Shape;1119;p107"/>
          <p:cNvGrpSpPr/>
          <p:nvPr/>
        </p:nvGrpSpPr>
        <p:grpSpPr>
          <a:xfrm>
            <a:off x="6736976" y="771839"/>
            <a:ext cx="4411392" cy="80834"/>
            <a:chOff x="6736976" y="771839"/>
            <a:chExt cx="4411392" cy="80834"/>
          </a:xfrm>
        </p:grpSpPr>
        <p:sp>
          <p:nvSpPr>
            <p:cNvPr id="1120" name="Google Shape;1120;p10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1" name="Google Shape;1121;p10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2" name="Google Shape;1122;p10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3" name="Google Shape;1123;p10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4" name="Google Shape;1124;p10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1125"/>
        <p:cNvGrpSpPr/>
        <p:nvPr/>
      </p:nvGrpSpPr>
      <p:grpSpPr>
        <a:xfrm>
          <a:off x="0" y="0"/>
          <a:ext cx="0" cy="0"/>
          <a:chOff x="0" y="0"/>
          <a:chExt cx="0" cy="0"/>
        </a:xfrm>
      </p:grpSpPr>
      <p:sp>
        <p:nvSpPr>
          <p:cNvPr id="1126" name="Google Shape;1126;p45"/>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127" name="Google Shape;1127;p4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128" name="Google Shape;1128;p45"/>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9" name="Google Shape;1129;p4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0" name="Google Shape;1130;p4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1" name="Google Shape;1131;p45"/>
          <p:cNvGrpSpPr/>
          <p:nvPr/>
        </p:nvGrpSpPr>
        <p:grpSpPr>
          <a:xfrm>
            <a:off x="931196" y="787171"/>
            <a:ext cx="5951622" cy="80833"/>
            <a:chOff x="3125756" y="1020445"/>
            <a:chExt cx="5951622" cy="80833"/>
          </a:xfrm>
        </p:grpSpPr>
        <p:sp>
          <p:nvSpPr>
            <p:cNvPr id="1132" name="Google Shape;1132;p4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3" name="Google Shape;1133;p4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4" name="Google Shape;1134;p4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5" name="Google Shape;1135;p4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36" name="Google Shape;1136;p4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137"/>
        <p:cNvGrpSpPr/>
        <p:nvPr/>
      </p:nvGrpSpPr>
      <p:grpSpPr>
        <a:xfrm>
          <a:off x="0" y="0"/>
          <a:ext cx="0" cy="0"/>
          <a:chOff x="0" y="0"/>
          <a:chExt cx="0" cy="0"/>
        </a:xfrm>
      </p:grpSpPr>
      <p:sp>
        <p:nvSpPr>
          <p:cNvPr id="1138" name="Google Shape;1138;p49"/>
          <p:cNvSpPr/>
          <p:nvPr/>
        </p:nvSpPr>
        <p:spPr>
          <a:xfrm>
            <a:off x="0" y="1823425"/>
            <a:ext cx="12192000" cy="40096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39" name="Google Shape;1139;p4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0" name="Google Shape;1140;p4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1" name="Google Shape;1141;p4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42" name="Google Shape;1142;p4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3" name="Google Shape;1143;p4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49"/>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49"/>
          <p:cNvSpPr>
            <a:spLocks noGrp="1"/>
          </p:cNvSpPr>
          <p:nvPr>
            <p:ph type="pic" idx="5"/>
          </p:nvPr>
        </p:nvSpPr>
        <p:spPr>
          <a:xfrm>
            <a:off x="8447922"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4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7" name="Google Shape;1147;p4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8" name="Google Shape;1148;p4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9" name="Google Shape;1149;p49"/>
          <p:cNvSpPr>
            <a:spLocks noGrp="1"/>
          </p:cNvSpPr>
          <p:nvPr>
            <p:ph type="pic" idx="9"/>
          </p:nvPr>
        </p:nvSpPr>
        <p:spPr>
          <a:xfrm>
            <a:off x="8447922"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49"/>
          <p:cNvSpPr txBox="1">
            <a:spLocks noGrp="1"/>
          </p:cNvSpPr>
          <p:nvPr>
            <p:ph type="body" idx="13"/>
          </p:nvPr>
        </p:nvSpPr>
        <p:spPr>
          <a:xfrm>
            <a:off x="1438265" y="5833029"/>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51" name="Google Shape;1151;p49"/>
          <p:cNvGrpSpPr/>
          <p:nvPr/>
        </p:nvGrpSpPr>
        <p:grpSpPr>
          <a:xfrm>
            <a:off x="3125756" y="1020445"/>
            <a:ext cx="5951622" cy="80833"/>
            <a:chOff x="3125756" y="1020445"/>
            <a:chExt cx="5951622" cy="80833"/>
          </a:xfrm>
        </p:grpSpPr>
        <p:sp>
          <p:nvSpPr>
            <p:cNvPr id="1152" name="Google Shape;1152;p4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3" name="Google Shape;1153;p4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4" name="Google Shape;1154;p4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5" name="Google Shape;1155;p4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56" name="Google Shape;1156;p4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157"/>
        <p:cNvGrpSpPr/>
        <p:nvPr/>
      </p:nvGrpSpPr>
      <p:grpSpPr>
        <a:xfrm>
          <a:off x="0" y="0"/>
          <a:ext cx="0" cy="0"/>
          <a:chOff x="0" y="0"/>
          <a:chExt cx="0" cy="0"/>
        </a:xfrm>
      </p:grpSpPr>
      <p:sp>
        <p:nvSpPr>
          <p:cNvPr id="1158" name="Google Shape;1158;p52"/>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59" name="Google Shape;1159;p5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52"/>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1" name="Google Shape;1161;p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62" name="Google Shape;1162;p52"/>
          <p:cNvSpPr>
            <a:spLocks noGrp="1"/>
          </p:cNvSpPr>
          <p:nvPr>
            <p:ph type="pic" idx="2"/>
          </p:nvPr>
        </p:nvSpPr>
        <p:spPr>
          <a:xfrm>
            <a:off x="1455517" y="3822186"/>
            <a:ext cx="231543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52"/>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4" name="Google Shape;1164;p52"/>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52"/>
          <p:cNvSpPr>
            <a:spLocks noGrp="1"/>
          </p:cNvSpPr>
          <p:nvPr>
            <p:ph type="pic" idx="5"/>
          </p:nvPr>
        </p:nvSpPr>
        <p:spPr>
          <a:xfrm>
            <a:off x="8456590" y="3822186"/>
            <a:ext cx="2325009"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6" name="Google Shape;1166;p52"/>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7" name="Google Shape;1167;p52"/>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8" name="Google Shape;1168;p52"/>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9" name="Google Shape;1169;p52"/>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0" name="Google Shape;1170;p52"/>
          <p:cNvSpPr txBox="1">
            <a:spLocks noGrp="1"/>
          </p:cNvSpPr>
          <p:nvPr>
            <p:ph type="body" idx="6"/>
          </p:nvPr>
        </p:nvSpPr>
        <p:spPr>
          <a:xfrm>
            <a:off x="1618032"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1" name="Google Shape;1171;p52"/>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2" name="Google Shape;1172;p52"/>
          <p:cNvSpPr txBox="1">
            <a:spLocks noGrp="1"/>
          </p:cNvSpPr>
          <p:nvPr>
            <p:ph type="body" idx="8"/>
          </p:nvPr>
        </p:nvSpPr>
        <p:spPr>
          <a:xfrm>
            <a:off x="6222458"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3" name="Google Shape;1173;p52"/>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4" name="Google Shape;1174;p52"/>
          <p:cNvSpPr txBox="1">
            <a:spLocks noGrp="1"/>
          </p:cNvSpPr>
          <p:nvPr>
            <p:ph type="body" idx="13"/>
          </p:nvPr>
        </p:nvSpPr>
        <p:spPr>
          <a:xfrm>
            <a:off x="1617557"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52"/>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6" name="Google Shape;1176;p52"/>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7" name="Google Shape;1177;p52"/>
          <p:cNvSpPr txBox="1">
            <a:spLocks noGrp="1"/>
          </p:cNvSpPr>
          <p:nvPr>
            <p:ph type="body" idx="16"/>
          </p:nvPr>
        </p:nvSpPr>
        <p:spPr>
          <a:xfrm>
            <a:off x="8543606" y="1879019"/>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8" name="Google Shape;1178;p52"/>
          <p:cNvSpPr txBox="1">
            <a:spLocks noGrp="1"/>
          </p:cNvSpPr>
          <p:nvPr>
            <p:ph type="body" idx="17"/>
          </p:nvPr>
        </p:nvSpPr>
        <p:spPr>
          <a:xfrm>
            <a:off x="1455517"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79" name="Google Shape;1179;p52"/>
          <p:cNvGrpSpPr/>
          <p:nvPr/>
        </p:nvGrpSpPr>
        <p:grpSpPr>
          <a:xfrm>
            <a:off x="3125756" y="1020445"/>
            <a:ext cx="5951622" cy="80833"/>
            <a:chOff x="3125756" y="1020445"/>
            <a:chExt cx="5951622" cy="80833"/>
          </a:xfrm>
        </p:grpSpPr>
        <p:sp>
          <p:nvSpPr>
            <p:cNvPr id="1180" name="Google Shape;1180;p52"/>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1" name="Google Shape;1181;p52"/>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2" name="Google Shape;1182;p52"/>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3" name="Google Shape;1183;p52"/>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84" name="Google Shape;1184;p5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185"/>
        <p:cNvGrpSpPr/>
        <p:nvPr/>
      </p:nvGrpSpPr>
      <p:grpSpPr>
        <a:xfrm>
          <a:off x="0" y="0"/>
          <a:ext cx="0" cy="0"/>
          <a:chOff x="0" y="0"/>
          <a:chExt cx="0" cy="0"/>
        </a:xfrm>
      </p:grpSpPr>
      <p:pic>
        <p:nvPicPr>
          <p:cNvPr id="1186" name="Google Shape;1186;p10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187" name="Google Shape;1187;p10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8" name="Google Shape;1188;p109"/>
          <p:cNvSpPr txBox="1">
            <a:spLocks noGrp="1"/>
          </p:cNvSpPr>
          <p:nvPr>
            <p:ph type="body" idx="1"/>
          </p:nvPr>
        </p:nvSpPr>
        <p:spPr>
          <a:xfrm>
            <a:off x="800472" y="1230762"/>
            <a:ext cx="10610210" cy="8684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9" name="Google Shape;1189;p10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0" name="Google Shape;1190;p109"/>
          <p:cNvGrpSpPr/>
          <p:nvPr/>
        </p:nvGrpSpPr>
        <p:grpSpPr>
          <a:xfrm>
            <a:off x="3125756" y="1020445"/>
            <a:ext cx="5951622" cy="80833"/>
            <a:chOff x="3125756" y="1020445"/>
            <a:chExt cx="5951622" cy="80833"/>
          </a:xfrm>
        </p:grpSpPr>
        <p:sp>
          <p:nvSpPr>
            <p:cNvPr id="1191" name="Google Shape;1191;p10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2" name="Google Shape;1192;p10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10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4" name="Google Shape;1194;p10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5" name="Google Shape;1195;p10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196"/>
        <p:cNvGrpSpPr/>
        <p:nvPr/>
      </p:nvGrpSpPr>
      <p:grpSpPr>
        <a:xfrm>
          <a:off x="0" y="0"/>
          <a:ext cx="0" cy="0"/>
          <a:chOff x="0" y="0"/>
          <a:chExt cx="0" cy="0"/>
        </a:xfrm>
      </p:grpSpPr>
      <p:sp>
        <p:nvSpPr>
          <p:cNvPr id="1197" name="Google Shape;1197;p11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98" name="Google Shape;1198;p11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99" name="Google Shape;1199;p110"/>
          <p:cNvSpPr>
            <a:spLocks noGrp="1"/>
          </p:cNvSpPr>
          <p:nvPr>
            <p:ph type="pic" idx="2"/>
          </p:nvPr>
        </p:nvSpPr>
        <p:spPr>
          <a:xfrm>
            <a:off x="395663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0" name="Google Shape;1200;p110"/>
          <p:cNvSpPr/>
          <p:nvPr/>
        </p:nvSpPr>
        <p:spPr>
          <a:xfrm>
            <a:off x="787856"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1" name="Google Shape;1201;p110"/>
          <p:cNvSpPr txBox="1">
            <a:spLocks noGrp="1"/>
          </p:cNvSpPr>
          <p:nvPr>
            <p:ph type="body" idx="1"/>
          </p:nvPr>
        </p:nvSpPr>
        <p:spPr>
          <a:xfrm>
            <a:off x="1009361"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2" name="Google Shape;1202;p110"/>
          <p:cNvSpPr txBox="1">
            <a:spLocks noGrp="1"/>
          </p:cNvSpPr>
          <p:nvPr>
            <p:ph type="body" idx="3"/>
          </p:nvPr>
        </p:nvSpPr>
        <p:spPr>
          <a:xfrm>
            <a:off x="1009361"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3" name="Google Shape;1203;p110"/>
          <p:cNvSpPr txBox="1">
            <a:spLocks noGrp="1"/>
          </p:cNvSpPr>
          <p:nvPr>
            <p:ph type="body" idx="4"/>
          </p:nvPr>
        </p:nvSpPr>
        <p:spPr>
          <a:xfrm>
            <a:off x="395663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04" name="Google Shape;1204;p110"/>
          <p:cNvGrpSpPr/>
          <p:nvPr/>
        </p:nvGrpSpPr>
        <p:grpSpPr>
          <a:xfrm>
            <a:off x="3125756" y="1020445"/>
            <a:ext cx="5951622" cy="80833"/>
            <a:chOff x="3125756" y="1020445"/>
            <a:chExt cx="5951622" cy="80833"/>
          </a:xfrm>
        </p:grpSpPr>
        <p:sp>
          <p:nvSpPr>
            <p:cNvPr id="1205" name="Google Shape;1205;p11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6" name="Google Shape;1206;p11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7" name="Google Shape;1207;p11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8" name="Google Shape;1208;p11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9" name="Google Shape;1209;p1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13"/>
        <p:cNvGrpSpPr/>
        <p:nvPr/>
      </p:nvGrpSpPr>
      <p:grpSpPr>
        <a:xfrm>
          <a:off x="0" y="0"/>
          <a:ext cx="0" cy="0"/>
          <a:chOff x="0" y="0"/>
          <a:chExt cx="0" cy="0"/>
        </a:xfrm>
      </p:grpSpPr>
      <p:sp>
        <p:nvSpPr>
          <p:cNvPr id="114" name="Google Shape;114;g7537d8195f_0_55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7537d8195f_0_5536"/>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 name="Google Shape;116;g7537d8195f_0_553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7" name="Google Shape;117;g7537d8195f_0_5536"/>
          <p:cNvSpPr>
            <a:spLocks noGrp="1"/>
          </p:cNvSpPr>
          <p:nvPr>
            <p:ph type="pic" idx="2"/>
          </p:nvPr>
        </p:nvSpPr>
        <p:spPr>
          <a:xfrm>
            <a:off x="1455042" y="3822186"/>
            <a:ext cx="2316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g7537d8195f_0_5536"/>
          <p:cNvSpPr>
            <a:spLocks noGrp="1"/>
          </p:cNvSpPr>
          <p:nvPr>
            <p:ph type="pic" idx="3"/>
          </p:nvPr>
        </p:nvSpPr>
        <p:spPr>
          <a:xfrm>
            <a:off x="3780052" y="3822186"/>
            <a:ext cx="23301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g7537d8195f_0_5536"/>
          <p:cNvSpPr>
            <a:spLocks noGrp="1"/>
          </p:cNvSpPr>
          <p:nvPr>
            <p:ph type="pic" idx="4"/>
          </p:nvPr>
        </p:nvSpPr>
        <p:spPr>
          <a:xfrm>
            <a:off x="6118384" y="3822186"/>
            <a:ext cx="23253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g7537d8195f_0_5536"/>
          <p:cNvSpPr>
            <a:spLocks noGrp="1"/>
          </p:cNvSpPr>
          <p:nvPr>
            <p:ph type="pic" idx="5"/>
          </p:nvPr>
        </p:nvSpPr>
        <p:spPr>
          <a:xfrm>
            <a:off x="8461512" y="3822186"/>
            <a:ext cx="2319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g7537d8195f_0_5536"/>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g7537d8195f_0_5536"/>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g7537d8195f_0_5536"/>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g7537d8195f_0_5536"/>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g7537d8195f_0_5536"/>
          <p:cNvSpPr txBox="1">
            <a:spLocks noGrp="1"/>
          </p:cNvSpPr>
          <p:nvPr>
            <p:ph type="body" idx="6"/>
          </p:nvPr>
        </p:nvSpPr>
        <p:spPr>
          <a:xfrm>
            <a:off x="1592154"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g7537d8195f_0_5536"/>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g7537d8195f_0_5536"/>
          <p:cNvSpPr txBox="1">
            <a:spLocks noGrp="1"/>
          </p:cNvSpPr>
          <p:nvPr>
            <p:ph type="body" idx="8"/>
          </p:nvPr>
        </p:nvSpPr>
        <p:spPr>
          <a:xfrm>
            <a:off x="6231084"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g7537d8195f_0_5536"/>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g7537d8195f_0_553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g7537d8195f_0_553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g7537d8195f_0_553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7537d8195f_0_553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7537d8195f_0_553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4" name="Google Shape;134;g7537d8195f_0_5536"/>
          <p:cNvGrpSpPr/>
          <p:nvPr/>
        </p:nvGrpSpPr>
        <p:grpSpPr>
          <a:xfrm>
            <a:off x="3125756" y="1020445"/>
            <a:ext cx="5951622" cy="80700"/>
            <a:chOff x="3125756" y="1020445"/>
            <a:chExt cx="5951622" cy="80700"/>
          </a:xfrm>
        </p:grpSpPr>
        <p:sp>
          <p:nvSpPr>
            <p:cNvPr id="135" name="Google Shape;135;g7537d8195f_0_553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g7537d8195f_0_553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g7537d8195f_0_553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g7537d8195f_0_553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 name="Google Shape;139;g7537d8195f_0_553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210"/>
        <p:cNvGrpSpPr/>
        <p:nvPr/>
      </p:nvGrpSpPr>
      <p:grpSpPr>
        <a:xfrm>
          <a:off x="0" y="0"/>
          <a:ext cx="0" cy="0"/>
          <a:chOff x="0" y="0"/>
          <a:chExt cx="0" cy="0"/>
        </a:xfrm>
      </p:grpSpPr>
      <p:sp>
        <p:nvSpPr>
          <p:cNvPr id="1211" name="Google Shape;1211;p11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2" name="Google Shape;1212;p11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3" name="Google Shape;1213;p11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14" name="Google Shape;1214;p111"/>
          <p:cNvSpPr>
            <a:spLocks noGrp="1"/>
          </p:cNvSpPr>
          <p:nvPr>
            <p:ph type="pic" idx="2"/>
          </p:nvPr>
        </p:nvSpPr>
        <p:spPr>
          <a:xfrm>
            <a:off x="1455042" y="3822186"/>
            <a:ext cx="231685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5" name="Google Shape;1215;p111"/>
          <p:cNvSpPr>
            <a:spLocks noGrp="1"/>
          </p:cNvSpPr>
          <p:nvPr>
            <p:ph type="pic" idx="3"/>
          </p:nvPr>
        </p:nvSpPr>
        <p:spPr>
          <a:xfrm>
            <a:off x="3780052" y="3822186"/>
            <a:ext cx="233009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6" name="Google Shape;1216;p111"/>
          <p:cNvSpPr>
            <a:spLocks noGrp="1"/>
          </p:cNvSpPr>
          <p:nvPr>
            <p:ph type="pic" idx="4"/>
          </p:nvPr>
        </p:nvSpPr>
        <p:spPr>
          <a:xfrm>
            <a:off x="6118384" y="3822186"/>
            <a:ext cx="2325442"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7" name="Google Shape;1217;p111"/>
          <p:cNvSpPr>
            <a:spLocks noGrp="1"/>
          </p:cNvSpPr>
          <p:nvPr>
            <p:ph type="pic" idx="5"/>
          </p:nvPr>
        </p:nvSpPr>
        <p:spPr>
          <a:xfrm>
            <a:off x="8461512" y="3822186"/>
            <a:ext cx="231991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111"/>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9" name="Google Shape;1219;p111"/>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0" name="Google Shape;1220;p111"/>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1" name="Google Shape;1221;p111"/>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2" name="Google Shape;1222;p111"/>
          <p:cNvSpPr txBox="1">
            <a:spLocks noGrp="1"/>
          </p:cNvSpPr>
          <p:nvPr>
            <p:ph type="body" idx="6"/>
          </p:nvPr>
        </p:nvSpPr>
        <p:spPr>
          <a:xfrm>
            <a:off x="1592154"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p111"/>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4" name="Google Shape;1224;p111"/>
          <p:cNvSpPr txBox="1">
            <a:spLocks noGrp="1"/>
          </p:cNvSpPr>
          <p:nvPr>
            <p:ph type="body" idx="8"/>
          </p:nvPr>
        </p:nvSpPr>
        <p:spPr>
          <a:xfrm>
            <a:off x="6231084"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5" name="Google Shape;1225;p111"/>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6" name="Google Shape;1226;p111"/>
          <p:cNvSpPr txBox="1">
            <a:spLocks noGrp="1"/>
          </p:cNvSpPr>
          <p:nvPr>
            <p:ph type="body" idx="13"/>
          </p:nvPr>
        </p:nvSpPr>
        <p:spPr>
          <a:xfrm>
            <a:off x="1591679"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7" name="Google Shape;1227;p111"/>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8" name="Google Shape;1228;p111"/>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9" name="Google Shape;1229;p111"/>
          <p:cNvSpPr txBox="1">
            <a:spLocks noGrp="1"/>
          </p:cNvSpPr>
          <p:nvPr>
            <p:ph type="body" idx="16"/>
          </p:nvPr>
        </p:nvSpPr>
        <p:spPr>
          <a:xfrm>
            <a:off x="8543606" y="1879020"/>
            <a:ext cx="1986255" cy="8153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p111"/>
          <p:cNvSpPr txBox="1">
            <a:spLocks noGrp="1"/>
          </p:cNvSpPr>
          <p:nvPr>
            <p:ph type="body" idx="17"/>
          </p:nvPr>
        </p:nvSpPr>
        <p:spPr>
          <a:xfrm>
            <a:off x="1454500"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31" name="Google Shape;1231;p111"/>
          <p:cNvGrpSpPr/>
          <p:nvPr/>
        </p:nvGrpSpPr>
        <p:grpSpPr>
          <a:xfrm>
            <a:off x="3125756" y="1020445"/>
            <a:ext cx="5951622" cy="80833"/>
            <a:chOff x="3125756" y="1020445"/>
            <a:chExt cx="5951622" cy="80833"/>
          </a:xfrm>
        </p:grpSpPr>
        <p:sp>
          <p:nvSpPr>
            <p:cNvPr id="1232" name="Google Shape;1232;p11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11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p11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5" name="Google Shape;1235;p11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36" name="Google Shape;1236;p1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237"/>
        <p:cNvGrpSpPr/>
        <p:nvPr/>
      </p:nvGrpSpPr>
      <p:grpSpPr>
        <a:xfrm>
          <a:off x="0" y="0"/>
          <a:ext cx="0" cy="0"/>
          <a:chOff x="0" y="0"/>
          <a:chExt cx="0" cy="0"/>
        </a:xfrm>
      </p:grpSpPr>
      <p:sp>
        <p:nvSpPr>
          <p:cNvPr id="1238" name="Google Shape;1238;p1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9" name="Google Shape;1239;p113"/>
          <p:cNvGrpSpPr/>
          <p:nvPr/>
        </p:nvGrpSpPr>
        <p:grpSpPr>
          <a:xfrm>
            <a:off x="3133777" y="1019960"/>
            <a:ext cx="5943600" cy="82296"/>
            <a:chOff x="5731098" y="5387417"/>
            <a:chExt cx="6181860" cy="93095"/>
          </a:xfrm>
        </p:grpSpPr>
        <p:sp>
          <p:nvSpPr>
            <p:cNvPr id="1240" name="Google Shape;1240;p11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1" name="Google Shape;1241;p11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11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3" name="Google Shape;1243;p11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44" name="Google Shape;1244;p113"/>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45" name="Google Shape;1245;p1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46" name="Google Shape;1246;p113"/>
          <p:cNvSpPr>
            <a:spLocks noGrp="1"/>
          </p:cNvSpPr>
          <p:nvPr>
            <p:ph type="pic" idx="2"/>
          </p:nvPr>
        </p:nvSpPr>
        <p:spPr>
          <a:xfrm>
            <a:off x="3933482" y="1362787"/>
            <a:ext cx="7477200" cy="445537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7" name="Google Shape;1247;p113"/>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8" name="Google Shape;1248;p113"/>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49" name="Google Shape;1249;p113"/>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50" name="Google Shape;1250;p113"/>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1251"/>
        <p:cNvGrpSpPr/>
        <p:nvPr/>
      </p:nvGrpSpPr>
      <p:grpSpPr>
        <a:xfrm>
          <a:off x="0" y="0"/>
          <a:ext cx="0" cy="0"/>
          <a:chOff x="0" y="0"/>
          <a:chExt cx="0" cy="0"/>
        </a:xfrm>
      </p:grpSpPr>
      <p:sp>
        <p:nvSpPr>
          <p:cNvPr id="1252" name="Google Shape;1252;p1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53" name="Google Shape;1253;p114"/>
          <p:cNvGrpSpPr/>
          <p:nvPr/>
        </p:nvGrpSpPr>
        <p:grpSpPr>
          <a:xfrm>
            <a:off x="3133777" y="1019960"/>
            <a:ext cx="5943600" cy="82296"/>
            <a:chOff x="5731098" y="5387417"/>
            <a:chExt cx="6181860" cy="93095"/>
          </a:xfrm>
        </p:grpSpPr>
        <p:sp>
          <p:nvSpPr>
            <p:cNvPr id="1254" name="Google Shape;1254;p114"/>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5" name="Google Shape;1255;p114"/>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6" name="Google Shape;1256;p114"/>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7" name="Google Shape;1257;p114"/>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58" name="Google Shape;1258;p114"/>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59" name="Google Shape;1259;p1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60" name="Google Shape;1260;p114"/>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1" name="Google Shape;1261;p114"/>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2" name="Google Shape;1262;p114"/>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63" name="Google Shape;1263;p114"/>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64" name="Google Shape;1264;p114"/>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1265"/>
        <p:cNvGrpSpPr/>
        <p:nvPr/>
      </p:nvGrpSpPr>
      <p:grpSpPr>
        <a:xfrm>
          <a:off x="0" y="0"/>
          <a:ext cx="0" cy="0"/>
          <a:chOff x="0" y="0"/>
          <a:chExt cx="0" cy="0"/>
        </a:xfrm>
      </p:grpSpPr>
      <p:sp>
        <p:nvSpPr>
          <p:cNvPr id="1266" name="Google Shape;1266;p11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67" name="Google Shape;1267;p115"/>
          <p:cNvGrpSpPr/>
          <p:nvPr/>
        </p:nvGrpSpPr>
        <p:grpSpPr>
          <a:xfrm>
            <a:off x="3133777" y="1019960"/>
            <a:ext cx="5943600" cy="82296"/>
            <a:chOff x="5731098" y="5387417"/>
            <a:chExt cx="6181860" cy="93095"/>
          </a:xfrm>
        </p:grpSpPr>
        <p:sp>
          <p:nvSpPr>
            <p:cNvPr id="1268" name="Google Shape;1268;p115"/>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9" name="Google Shape;1269;p115"/>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0" name="Google Shape;1270;p115"/>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1" name="Google Shape;1271;p115"/>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72" name="Google Shape;1272;p115"/>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73" name="Google Shape;1273;p1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74" name="Google Shape;1274;p115"/>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115"/>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6" name="Google Shape;1276;p115"/>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7" name="Google Shape;1277;p115"/>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8" name="Google Shape;1278;p115"/>
          <p:cNvSpPr txBox="1">
            <a:spLocks noGrp="1"/>
          </p:cNvSpPr>
          <p:nvPr>
            <p:ph type="body" idx="4"/>
          </p:nvPr>
        </p:nvSpPr>
        <p:spPr>
          <a:xfrm>
            <a:off x="80047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1279"/>
        <p:cNvGrpSpPr/>
        <p:nvPr/>
      </p:nvGrpSpPr>
      <p:grpSpPr>
        <a:xfrm>
          <a:off x="0" y="0"/>
          <a:ext cx="0" cy="0"/>
          <a:chOff x="0" y="0"/>
          <a:chExt cx="0" cy="0"/>
        </a:xfrm>
      </p:grpSpPr>
      <p:pic>
        <p:nvPicPr>
          <p:cNvPr id="1280" name="Google Shape;1280;p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281" name="Google Shape;1281;p3"/>
          <p:cNvSpPr txBox="1">
            <a:spLocks noGrp="1"/>
          </p:cNvSpPr>
          <p:nvPr>
            <p:ph type="ctrTitle"/>
          </p:nvPr>
        </p:nvSpPr>
        <p:spPr>
          <a:xfrm>
            <a:off x="29342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2" name="Google Shape;1282;p3"/>
          <p:cNvSpPr txBox="1">
            <a:spLocks noGrp="1"/>
          </p:cNvSpPr>
          <p:nvPr>
            <p:ph type="body" idx="1"/>
          </p:nvPr>
        </p:nvSpPr>
        <p:spPr>
          <a:xfrm>
            <a:off x="29342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3" name="Google Shape;1283;p3"/>
          <p:cNvSpPr txBox="1">
            <a:spLocks noGrp="1"/>
          </p:cNvSpPr>
          <p:nvPr>
            <p:ph type="body" idx="2"/>
          </p:nvPr>
        </p:nvSpPr>
        <p:spPr>
          <a:xfrm>
            <a:off x="8755"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4" name="Google Shape;1284;p3"/>
          <p:cNvGrpSpPr/>
          <p:nvPr/>
        </p:nvGrpSpPr>
        <p:grpSpPr>
          <a:xfrm>
            <a:off x="18890" y="2360457"/>
            <a:ext cx="5943600" cy="82854"/>
            <a:chOff x="6233375" y="2360457"/>
            <a:chExt cx="5943600" cy="82854"/>
          </a:xfrm>
        </p:grpSpPr>
        <p:sp>
          <p:nvSpPr>
            <p:cNvPr id="1285" name="Google Shape;1285;p3"/>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6" name="Google Shape;1286;p3"/>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7" name="Google Shape;1287;p3"/>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8" name="Google Shape;1288;p3"/>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9" name="Google Shape;1289;p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1290"/>
        <p:cNvGrpSpPr/>
        <p:nvPr/>
      </p:nvGrpSpPr>
      <p:grpSpPr>
        <a:xfrm>
          <a:off x="0" y="0"/>
          <a:ext cx="0" cy="0"/>
          <a:chOff x="0" y="0"/>
          <a:chExt cx="0" cy="0"/>
        </a:xfrm>
      </p:grpSpPr>
      <p:sp>
        <p:nvSpPr>
          <p:cNvPr id="1291" name="Google Shape;1291;p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2" name="Google Shape;1292;p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3" name="Google Shape;1293;p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1294" name="Google Shape;1294;p4"/>
          <p:cNvGrpSpPr/>
          <p:nvPr/>
        </p:nvGrpSpPr>
        <p:grpSpPr>
          <a:xfrm>
            <a:off x="914402" y="2968941"/>
            <a:ext cx="10818252" cy="111592"/>
            <a:chOff x="914402" y="2968941"/>
            <a:chExt cx="10818252" cy="111592"/>
          </a:xfrm>
        </p:grpSpPr>
        <p:sp>
          <p:nvSpPr>
            <p:cNvPr id="1295" name="Google Shape;1295;p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6" name="Google Shape;1296;p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7" name="Google Shape;1297;p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8" name="Google Shape;1298;p4"/>
            <p:cNvSpPr/>
            <p:nvPr/>
          </p:nvSpPr>
          <p:spPr>
            <a:xfrm>
              <a:off x="9028091" y="2969134"/>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99" name="Google Shape;1299;p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00" name="Google Shape;1300;p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302"/>
        <p:cNvGrpSpPr/>
        <p:nvPr/>
      </p:nvGrpSpPr>
      <p:grpSpPr>
        <a:xfrm>
          <a:off x="0" y="0"/>
          <a:ext cx="0" cy="0"/>
          <a:chOff x="0" y="0"/>
          <a:chExt cx="0" cy="0"/>
        </a:xfrm>
      </p:grpSpPr>
      <p:sp>
        <p:nvSpPr>
          <p:cNvPr id="1303" name="Google Shape;1303;p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4" name="Google Shape;1304;p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305" name="Google Shape;1305;p5"/>
          <p:cNvGrpSpPr/>
          <p:nvPr/>
        </p:nvGrpSpPr>
        <p:grpSpPr>
          <a:xfrm>
            <a:off x="5911402" y="2968671"/>
            <a:ext cx="5821251" cy="97257"/>
            <a:chOff x="5911402" y="2968671"/>
            <a:chExt cx="5821251" cy="97257"/>
          </a:xfrm>
        </p:grpSpPr>
        <p:sp>
          <p:nvSpPr>
            <p:cNvPr id="1306" name="Google Shape;1306;p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7" name="Google Shape;1307;p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8" name="Google Shape;1308;p5"/>
            <p:cNvSpPr/>
            <p:nvPr/>
          </p:nvSpPr>
          <p:spPr>
            <a:xfrm>
              <a:off x="8822028" y="2968671"/>
              <a:ext cx="1455313" cy="97257"/>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9" name="Google Shape;1309;p5"/>
            <p:cNvSpPr/>
            <p:nvPr/>
          </p:nvSpPr>
          <p:spPr>
            <a:xfrm>
              <a:off x="10277340" y="2968671"/>
              <a:ext cx="1455313" cy="9626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10" name="Google Shape;1310;p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11" name="Google Shape;1311;p5"/>
          <p:cNvSpPr>
            <a:spLocks noGrp="1"/>
          </p:cNvSpPr>
          <p:nvPr>
            <p:ph type="pic" idx="2"/>
          </p:nvPr>
        </p:nvSpPr>
        <p:spPr>
          <a:xfrm>
            <a:off x="0" y="0"/>
            <a:ext cx="54737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2" name="Google Shape;1312;p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3" name="Google Shape;1313;p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4" name="Google Shape;1314;p5"/>
          <p:cNvSpPr txBox="1">
            <a:spLocks noGrp="1"/>
          </p:cNvSpPr>
          <p:nvPr>
            <p:ph type="body" idx="5"/>
          </p:nvPr>
        </p:nvSpPr>
        <p:spPr>
          <a:xfrm>
            <a:off x="5473700" y="6303393"/>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5" name="Google Shape;1315;p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1316"/>
        <p:cNvGrpSpPr/>
        <p:nvPr/>
      </p:nvGrpSpPr>
      <p:grpSpPr>
        <a:xfrm>
          <a:off x="0" y="0"/>
          <a:ext cx="0" cy="0"/>
          <a:chOff x="0" y="0"/>
          <a:chExt cx="0" cy="0"/>
        </a:xfrm>
      </p:grpSpPr>
      <p:sp>
        <p:nvSpPr>
          <p:cNvPr id="1317" name="Google Shape;1317;p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8" name="Google Shape;1318;p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19" name="Google Shape;1319;p7"/>
          <p:cNvSpPr>
            <a:spLocks noGrp="1"/>
          </p:cNvSpPr>
          <p:nvPr>
            <p:ph type="pic" idx="2"/>
          </p:nvPr>
        </p:nvSpPr>
        <p:spPr>
          <a:xfrm>
            <a:off x="0" y="0"/>
            <a:ext cx="5416037" cy="344925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7"/>
          <p:cNvSpPr txBox="1">
            <a:spLocks noGrp="1"/>
          </p:cNvSpPr>
          <p:nvPr>
            <p:ph type="body" idx="1"/>
          </p:nvPr>
        </p:nvSpPr>
        <p:spPr>
          <a:xfrm>
            <a:off x="5911401" y="910059"/>
            <a:ext cx="5821251" cy="50179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21" name="Google Shape;1321;p7"/>
          <p:cNvGrpSpPr/>
          <p:nvPr/>
        </p:nvGrpSpPr>
        <p:grpSpPr>
          <a:xfrm>
            <a:off x="6736976" y="771839"/>
            <a:ext cx="4411392" cy="80834"/>
            <a:chOff x="6736976" y="771839"/>
            <a:chExt cx="4411392" cy="80834"/>
          </a:xfrm>
        </p:grpSpPr>
        <p:sp>
          <p:nvSpPr>
            <p:cNvPr id="1322" name="Google Shape;1322;p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3" name="Google Shape;1323;p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4" name="Google Shape;1324;p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5" name="Google Shape;1325;p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26" name="Google Shape;1326;p7"/>
          <p:cNvSpPr txBox="1">
            <a:spLocks noGrp="1"/>
          </p:cNvSpPr>
          <p:nvPr>
            <p:ph type="body" idx="3"/>
          </p:nvPr>
        </p:nvSpPr>
        <p:spPr>
          <a:xfrm rot="-5400000">
            <a:off x="2666590"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7" name="Google Shape;1327;p7"/>
          <p:cNvSpPr>
            <a:spLocks noGrp="1"/>
          </p:cNvSpPr>
          <p:nvPr>
            <p:ph type="pic" idx="4"/>
          </p:nvPr>
        </p:nvSpPr>
        <p:spPr>
          <a:xfrm>
            <a:off x="1" y="3449256"/>
            <a:ext cx="5416036" cy="340874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8" name="Google Shape;1328;p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1329"/>
        <p:cNvGrpSpPr/>
        <p:nvPr/>
      </p:nvGrpSpPr>
      <p:grpSpPr>
        <a:xfrm>
          <a:off x="0" y="0"/>
          <a:ext cx="0" cy="0"/>
          <a:chOff x="0" y="0"/>
          <a:chExt cx="0" cy="0"/>
        </a:xfrm>
      </p:grpSpPr>
      <p:sp>
        <p:nvSpPr>
          <p:cNvPr id="1330" name="Google Shape;1330;p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1" name="Google Shape;1331;p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2" name="Google Shape;1332;p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3" name="Google Shape;1333;p8"/>
          <p:cNvGrpSpPr/>
          <p:nvPr/>
        </p:nvGrpSpPr>
        <p:grpSpPr>
          <a:xfrm>
            <a:off x="1342164" y="1079160"/>
            <a:ext cx="4411391" cy="82296"/>
            <a:chOff x="5731098" y="5387417"/>
            <a:chExt cx="6181858" cy="93095"/>
          </a:xfrm>
        </p:grpSpPr>
        <p:sp>
          <p:nvSpPr>
            <p:cNvPr id="1334" name="Google Shape;1334;p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5" name="Google Shape;1335;p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6" name="Google Shape;1336;p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7" name="Google Shape;1337;p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38" name="Google Shape;1338;p8"/>
          <p:cNvSpPr txBox="1">
            <a:spLocks noGrp="1"/>
          </p:cNvSpPr>
          <p:nvPr>
            <p:ph type="body" idx="3"/>
          </p:nvPr>
        </p:nvSpPr>
        <p:spPr>
          <a:xfrm rot="-5400000">
            <a:off x="4148009" y="3170821"/>
            <a:ext cx="6175317"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9" name="Google Shape;1339;p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0" name="Google Shape;1340;p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1341"/>
        <p:cNvGrpSpPr/>
        <p:nvPr/>
      </p:nvGrpSpPr>
      <p:grpSpPr>
        <a:xfrm>
          <a:off x="0" y="0"/>
          <a:ext cx="0" cy="0"/>
          <a:chOff x="0" y="0"/>
          <a:chExt cx="0" cy="0"/>
        </a:xfrm>
      </p:grpSpPr>
      <p:pic>
        <p:nvPicPr>
          <p:cNvPr id="1342" name="Google Shape;1342;p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43" name="Google Shape;1343;p9"/>
          <p:cNvSpPr/>
          <p:nvPr/>
        </p:nvSpPr>
        <p:spPr>
          <a:xfrm>
            <a:off x="663262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4" name="Google Shape;1344;p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45" name="Google Shape;1345;p9"/>
          <p:cNvGrpSpPr/>
          <p:nvPr/>
        </p:nvGrpSpPr>
        <p:grpSpPr>
          <a:xfrm>
            <a:off x="7109139" y="3118811"/>
            <a:ext cx="4623515" cy="84354"/>
            <a:chOff x="5731098" y="5387417"/>
            <a:chExt cx="6181860" cy="93095"/>
          </a:xfrm>
        </p:grpSpPr>
        <p:sp>
          <p:nvSpPr>
            <p:cNvPr id="1346" name="Google Shape;1346;p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7" name="Google Shape;1347;p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8" name="Google Shape;1348;p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9" name="Google Shape;1349;p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50" name="Google Shape;1350;p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1" name="Google Shape;1351;p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2" name="Google Shape;1352;p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40"/>
        <p:cNvGrpSpPr/>
        <p:nvPr/>
      </p:nvGrpSpPr>
      <p:grpSpPr>
        <a:xfrm>
          <a:off x="0" y="0"/>
          <a:ext cx="0" cy="0"/>
          <a:chOff x="0" y="0"/>
          <a:chExt cx="0" cy="0"/>
        </a:xfrm>
      </p:grpSpPr>
      <p:pic>
        <p:nvPicPr>
          <p:cNvPr id="141" name="Google Shape;141;g7537d8195f_0_55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42" name="Google Shape;142;g7537d8195f_0_55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7537d8195f_0_5511"/>
          <p:cNvSpPr txBox="1">
            <a:spLocks noGrp="1"/>
          </p:cNvSpPr>
          <p:nvPr>
            <p:ph type="body" idx="1"/>
          </p:nvPr>
        </p:nvSpPr>
        <p:spPr>
          <a:xfrm>
            <a:off x="800472" y="1230762"/>
            <a:ext cx="10610100" cy="868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7537d8195f_0_5511"/>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5" name="Google Shape;145;g7537d8195f_0_5511"/>
          <p:cNvGrpSpPr/>
          <p:nvPr/>
        </p:nvGrpSpPr>
        <p:grpSpPr>
          <a:xfrm>
            <a:off x="3125756" y="1020445"/>
            <a:ext cx="5951622" cy="80700"/>
            <a:chOff x="3125756" y="1020445"/>
            <a:chExt cx="5951622" cy="80700"/>
          </a:xfrm>
        </p:grpSpPr>
        <p:sp>
          <p:nvSpPr>
            <p:cNvPr id="146" name="Google Shape;146;g7537d8195f_0_551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g7537d8195f_0_551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7537d8195f_0_551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7537d8195f_0_551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 name="Google Shape;150;g7537d8195f_0_551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1353"/>
        <p:cNvGrpSpPr/>
        <p:nvPr/>
      </p:nvGrpSpPr>
      <p:grpSpPr>
        <a:xfrm>
          <a:off x="0" y="0"/>
          <a:ext cx="0" cy="0"/>
          <a:chOff x="0" y="0"/>
          <a:chExt cx="0" cy="0"/>
        </a:xfrm>
      </p:grpSpPr>
      <p:pic>
        <p:nvPicPr>
          <p:cNvPr id="1354" name="Google Shape;1354;p1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55" name="Google Shape;1355;p10"/>
          <p:cNvSpPr/>
          <p:nvPr/>
        </p:nvSpPr>
        <p:spPr>
          <a:xfrm>
            <a:off x="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356" name="Google Shape;1356;p1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57" name="Google Shape;1357;p10"/>
          <p:cNvGrpSpPr/>
          <p:nvPr/>
        </p:nvGrpSpPr>
        <p:grpSpPr>
          <a:xfrm>
            <a:off x="476519" y="3118811"/>
            <a:ext cx="4623515" cy="84354"/>
            <a:chOff x="5731098" y="5387417"/>
            <a:chExt cx="6181860" cy="93095"/>
          </a:xfrm>
        </p:grpSpPr>
        <p:sp>
          <p:nvSpPr>
            <p:cNvPr id="1358" name="Google Shape;1358;p1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9" name="Google Shape;1359;p1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0" name="Google Shape;1360;p1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1" name="Google Shape;1361;p1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62" name="Google Shape;1362;p1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3" name="Google Shape;1363;p10"/>
          <p:cNvSpPr txBox="1">
            <a:spLocks noGrp="1"/>
          </p:cNvSpPr>
          <p:nvPr>
            <p:ph type="body" idx="2"/>
          </p:nvPr>
        </p:nvSpPr>
        <p:spPr>
          <a:xfrm>
            <a:off x="0"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4" name="Google Shape;1364;p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1365"/>
        <p:cNvGrpSpPr/>
        <p:nvPr/>
      </p:nvGrpSpPr>
      <p:grpSpPr>
        <a:xfrm>
          <a:off x="0" y="0"/>
          <a:ext cx="0" cy="0"/>
          <a:chOff x="0" y="0"/>
          <a:chExt cx="0" cy="0"/>
        </a:xfrm>
      </p:grpSpPr>
      <p:pic>
        <p:nvPicPr>
          <p:cNvPr id="1366" name="Google Shape;1366;p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67" name="Google Shape;1367;p11"/>
          <p:cNvSpPr/>
          <p:nvPr/>
        </p:nvSpPr>
        <p:spPr>
          <a:xfrm>
            <a:off x="476518" y="1089212"/>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8" name="Google Shape;1368;p1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69" name="Google Shape;1369;p11"/>
          <p:cNvGrpSpPr/>
          <p:nvPr/>
        </p:nvGrpSpPr>
        <p:grpSpPr>
          <a:xfrm>
            <a:off x="476519" y="1655488"/>
            <a:ext cx="4623515" cy="79182"/>
            <a:chOff x="476519" y="1655488"/>
            <a:chExt cx="4623515" cy="79182"/>
          </a:xfrm>
        </p:grpSpPr>
        <p:sp>
          <p:nvSpPr>
            <p:cNvPr id="1370" name="Google Shape;1370;p1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1" name="Google Shape;1371;p1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2" name="Google Shape;1372;p1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3" name="Google Shape;1373;p1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74" name="Google Shape;1374;p1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5" name="Google Shape;1375;p11"/>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6" name="Google Shape;1376;p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1377"/>
        <p:cNvGrpSpPr/>
        <p:nvPr/>
      </p:nvGrpSpPr>
      <p:grpSpPr>
        <a:xfrm>
          <a:off x="0" y="0"/>
          <a:ext cx="0" cy="0"/>
          <a:chOff x="0" y="0"/>
          <a:chExt cx="0" cy="0"/>
        </a:xfrm>
      </p:grpSpPr>
      <p:pic>
        <p:nvPicPr>
          <p:cNvPr id="1378" name="Google Shape;1378;p1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79" name="Google Shape;1379;p12"/>
          <p:cNvSpPr/>
          <p:nvPr/>
        </p:nvSpPr>
        <p:spPr>
          <a:xfrm>
            <a:off x="7065577" y="991673"/>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1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81" name="Google Shape;1381;p12"/>
          <p:cNvGrpSpPr/>
          <p:nvPr/>
        </p:nvGrpSpPr>
        <p:grpSpPr>
          <a:xfrm>
            <a:off x="7065578" y="1655488"/>
            <a:ext cx="4623515" cy="84667"/>
            <a:chOff x="7065578" y="1655488"/>
            <a:chExt cx="4623515" cy="84667"/>
          </a:xfrm>
        </p:grpSpPr>
        <p:sp>
          <p:nvSpPr>
            <p:cNvPr id="1382" name="Google Shape;1382;p12"/>
            <p:cNvSpPr/>
            <p:nvPr/>
          </p:nvSpPr>
          <p:spPr>
            <a:xfrm>
              <a:off x="7065578" y="1655488"/>
              <a:ext cx="1155879"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3" name="Google Shape;1383;p12"/>
            <p:cNvSpPr/>
            <p:nvPr/>
          </p:nvSpPr>
          <p:spPr>
            <a:xfrm>
              <a:off x="8221457" y="1655488"/>
              <a:ext cx="1162621"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4" name="Google Shape;1384;p12"/>
            <p:cNvSpPr/>
            <p:nvPr/>
          </p:nvSpPr>
          <p:spPr>
            <a:xfrm>
              <a:off x="9377336" y="1655488"/>
              <a:ext cx="1155879"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5" name="Google Shape;1385;p12"/>
            <p:cNvSpPr/>
            <p:nvPr/>
          </p:nvSpPr>
          <p:spPr>
            <a:xfrm>
              <a:off x="10533214" y="1657301"/>
              <a:ext cx="1155879"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86" name="Google Shape;1386;p1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7" name="Google Shape;1387;p1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8" name="Google Shape;1388;p1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1389"/>
        <p:cNvGrpSpPr/>
        <p:nvPr/>
      </p:nvGrpSpPr>
      <p:grpSpPr>
        <a:xfrm>
          <a:off x="0" y="0"/>
          <a:ext cx="0" cy="0"/>
          <a:chOff x="0" y="0"/>
          <a:chExt cx="0" cy="0"/>
        </a:xfrm>
      </p:grpSpPr>
      <p:sp>
        <p:nvSpPr>
          <p:cNvPr id="1390" name="Google Shape;1390;p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1" name="Google Shape;1391;p1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2" name="Google Shape;1392;p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93" name="Google Shape;1393;p1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4" name="Google Shape;1394;p13"/>
          <p:cNvSpPr txBox="1">
            <a:spLocks noGrp="1"/>
          </p:cNvSpPr>
          <p:nvPr>
            <p:ph type="body" idx="3"/>
          </p:nvPr>
        </p:nvSpPr>
        <p:spPr>
          <a:xfrm>
            <a:off x="800100" y="584676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5" name="Google Shape;1395;p13"/>
          <p:cNvGrpSpPr/>
          <p:nvPr/>
        </p:nvGrpSpPr>
        <p:grpSpPr>
          <a:xfrm>
            <a:off x="3125756" y="1020445"/>
            <a:ext cx="5951622" cy="80833"/>
            <a:chOff x="3125756" y="1020445"/>
            <a:chExt cx="5951622" cy="80833"/>
          </a:xfrm>
        </p:grpSpPr>
        <p:sp>
          <p:nvSpPr>
            <p:cNvPr id="1396" name="Google Shape;1396;p1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7" name="Google Shape;1397;p1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8" name="Google Shape;1398;p1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9" name="Google Shape;1399;p1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00" name="Google Shape;1400;p1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1401"/>
        <p:cNvGrpSpPr/>
        <p:nvPr/>
      </p:nvGrpSpPr>
      <p:grpSpPr>
        <a:xfrm>
          <a:off x="0" y="0"/>
          <a:ext cx="0" cy="0"/>
          <a:chOff x="0" y="0"/>
          <a:chExt cx="0" cy="0"/>
        </a:xfrm>
      </p:grpSpPr>
      <p:sp>
        <p:nvSpPr>
          <p:cNvPr id="1402" name="Google Shape;1402;p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3" name="Google Shape;1403;p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04" name="Google Shape;1404;p14"/>
          <p:cNvSpPr>
            <a:spLocks noGrp="1"/>
          </p:cNvSpPr>
          <p:nvPr>
            <p:ph type="pic" idx="2"/>
          </p:nvPr>
        </p:nvSpPr>
        <p:spPr>
          <a:xfrm>
            <a:off x="800100" y="1307940"/>
            <a:ext cx="10610850" cy="453882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5" name="Google Shape;1405;p14"/>
          <p:cNvSpPr txBox="1">
            <a:spLocks noGrp="1"/>
          </p:cNvSpPr>
          <p:nvPr>
            <p:ph type="body" idx="1"/>
          </p:nvPr>
        </p:nvSpPr>
        <p:spPr>
          <a:xfrm>
            <a:off x="800100" y="5848428"/>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06" name="Google Shape;1406;p14"/>
          <p:cNvGrpSpPr/>
          <p:nvPr/>
        </p:nvGrpSpPr>
        <p:grpSpPr>
          <a:xfrm>
            <a:off x="3125756" y="1020445"/>
            <a:ext cx="5951622" cy="80833"/>
            <a:chOff x="3125756" y="1020445"/>
            <a:chExt cx="5951622" cy="80833"/>
          </a:xfrm>
        </p:grpSpPr>
        <p:sp>
          <p:nvSpPr>
            <p:cNvPr id="1407" name="Google Shape;1407;p1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8" name="Google Shape;1408;p1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9" name="Google Shape;1409;p1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0" name="Google Shape;1410;p1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11" name="Google Shape;1411;p1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1412"/>
        <p:cNvGrpSpPr/>
        <p:nvPr/>
      </p:nvGrpSpPr>
      <p:grpSpPr>
        <a:xfrm>
          <a:off x="0" y="0"/>
          <a:ext cx="0" cy="0"/>
          <a:chOff x="0" y="0"/>
          <a:chExt cx="0" cy="0"/>
        </a:xfrm>
      </p:grpSpPr>
      <p:sp>
        <p:nvSpPr>
          <p:cNvPr id="1413" name="Google Shape;1413;p1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4" name="Google Shape;1414;p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15" name="Google Shape;1415;p1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6" name="Google Shape;1416;p15"/>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17" name="Google Shape;1417;p15"/>
          <p:cNvGrpSpPr/>
          <p:nvPr/>
        </p:nvGrpSpPr>
        <p:grpSpPr>
          <a:xfrm>
            <a:off x="915956" y="788760"/>
            <a:ext cx="5951622" cy="80833"/>
            <a:chOff x="3125756" y="1020445"/>
            <a:chExt cx="5951622" cy="80833"/>
          </a:xfrm>
        </p:grpSpPr>
        <p:sp>
          <p:nvSpPr>
            <p:cNvPr id="1418" name="Google Shape;1418;p1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9" name="Google Shape;1419;p1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0" name="Google Shape;1420;p1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1" name="Google Shape;1421;p1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22" name="Google Shape;1422;p1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1423"/>
        <p:cNvGrpSpPr/>
        <p:nvPr/>
      </p:nvGrpSpPr>
      <p:grpSpPr>
        <a:xfrm>
          <a:off x="0" y="0"/>
          <a:ext cx="0" cy="0"/>
          <a:chOff x="0" y="0"/>
          <a:chExt cx="0" cy="0"/>
        </a:xfrm>
      </p:grpSpPr>
      <p:sp>
        <p:nvSpPr>
          <p:cNvPr id="1424" name="Google Shape;1424;p16"/>
          <p:cNvSpPr txBox="1">
            <a:spLocks noGrp="1"/>
          </p:cNvSpPr>
          <p:nvPr>
            <p:ph type="ctrTitle"/>
          </p:nvPr>
        </p:nvSpPr>
        <p:spPr>
          <a:xfrm>
            <a:off x="802256" y="295621"/>
            <a:ext cx="1060842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5" name="Google Shape;1425;p16"/>
          <p:cNvSpPr>
            <a:spLocks noGrp="1"/>
          </p:cNvSpPr>
          <p:nvPr>
            <p:ph type="pic" idx="2"/>
          </p:nvPr>
        </p:nvSpPr>
        <p:spPr>
          <a:xfrm>
            <a:off x="800472" y="1898247"/>
            <a:ext cx="5220766"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6" name="Google Shape;1426;p16"/>
          <p:cNvSpPr txBox="1">
            <a:spLocks noGrp="1"/>
          </p:cNvSpPr>
          <p:nvPr>
            <p:ph type="body" idx="1"/>
          </p:nvPr>
        </p:nvSpPr>
        <p:spPr>
          <a:xfrm>
            <a:off x="800472" y="5845215"/>
            <a:ext cx="5210248"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7" name="Google Shape;1427;p16"/>
          <p:cNvSpPr>
            <a:spLocks noGrp="1"/>
          </p:cNvSpPr>
          <p:nvPr>
            <p:ph type="pic" idx="3"/>
          </p:nvPr>
        </p:nvSpPr>
        <p:spPr>
          <a:xfrm>
            <a:off x="6202392" y="1898247"/>
            <a:ext cx="5208289"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8" name="Google Shape;1428;p1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9" name="Google Shape;1429;p16"/>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430" name="Google Shape;1430;p16"/>
          <p:cNvGrpSpPr/>
          <p:nvPr/>
        </p:nvGrpSpPr>
        <p:grpSpPr>
          <a:xfrm>
            <a:off x="3125756" y="1020445"/>
            <a:ext cx="5951622" cy="80833"/>
            <a:chOff x="3125756" y="1020445"/>
            <a:chExt cx="5951622" cy="80833"/>
          </a:xfrm>
        </p:grpSpPr>
        <p:sp>
          <p:nvSpPr>
            <p:cNvPr id="1431" name="Google Shape;1431;p1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2" name="Google Shape;1432;p1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3" name="Google Shape;1433;p1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4" name="Google Shape;1434;p1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35" name="Google Shape;1435;p1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436"/>
        <p:cNvGrpSpPr/>
        <p:nvPr/>
      </p:nvGrpSpPr>
      <p:grpSpPr>
        <a:xfrm>
          <a:off x="0" y="0"/>
          <a:ext cx="0" cy="0"/>
          <a:chOff x="0" y="0"/>
          <a:chExt cx="0" cy="0"/>
        </a:xfrm>
      </p:grpSpPr>
      <p:sp>
        <p:nvSpPr>
          <p:cNvPr id="1437" name="Google Shape;1437;p1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38" name="Google Shape;1438;p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9" name="Google Shape;1439;p1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1" name="Google Shape;1441;p17"/>
          <p:cNvSpPr>
            <a:spLocks noGrp="1"/>
          </p:cNvSpPr>
          <p:nvPr>
            <p:ph type="pic" idx="3"/>
          </p:nvPr>
        </p:nvSpPr>
        <p:spPr>
          <a:xfrm>
            <a:off x="6185140" y="972273"/>
            <a:ext cx="5235161"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42" name="Google Shape;1442;p17"/>
          <p:cNvGrpSpPr/>
          <p:nvPr/>
        </p:nvGrpSpPr>
        <p:grpSpPr>
          <a:xfrm>
            <a:off x="3129766" y="842938"/>
            <a:ext cx="5951622" cy="80833"/>
            <a:chOff x="3125756" y="1020445"/>
            <a:chExt cx="5951622" cy="80833"/>
          </a:xfrm>
        </p:grpSpPr>
        <p:sp>
          <p:nvSpPr>
            <p:cNvPr id="1443" name="Google Shape;1443;p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4" name="Google Shape;1444;p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5" name="Google Shape;1445;p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6" name="Google Shape;1446;p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47" name="Google Shape;1447;p1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1448"/>
        <p:cNvGrpSpPr/>
        <p:nvPr/>
      </p:nvGrpSpPr>
      <p:grpSpPr>
        <a:xfrm>
          <a:off x="0" y="0"/>
          <a:ext cx="0" cy="0"/>
          <a:chOff x="0" y="0"/>
          <a:chExt cx="0" cy="0"/>
        </a:xfrm>
      </p:grpSpPr>
      <p:sp>
        <p:nvSpPr>
          <p:cNvPr id="1449" name="Google Shape;1449;p1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50" name="Google Shape;1450;p1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51" name="Google Shape;1451;p1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2" name="Google Shape;1452;p18"/>
          <p:cNvSpPr txBox="1">
            <a:spLocks noGrp="1"/>
          </p:cNvSpPr>
          <p:nvPr>
            <p:ph type="body" idx="1"/>
          </p:nvPr>
        </p:nvSpPr>
        <p:spPr>
          <a:xfrm>
            <a:off x="2744425" y="6284539"/>
            <a:ext cx="525368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53" name="Google Shape;1453;p18"/>
          <p:cNvGrpSpPr/>
          <p:nvPr/>
        </p:nvGrpSpPr>
        <p:grpSpPr>
          <a:xfrm>
            <a:off x="3125756" y="1020445"/>
            <a:ext cx="5951622" cy="80833"/>
            <a:chOff x="3125756" y="1020445"/>
            <a:chExt cx="5951622" cy="80833"/>
          </a:xfrm>
        </p:grpSpPr>
        <p:sp>
          <p:nvSpPr>
            <p:cNvPr id="1454" name="Google Shape;1454;p1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5" name="Google Shape;1455;p1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6" name="Google Shape;1456;p1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p1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58" name="Google Shape;1458;p1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1459"/>
        <p:cNvGrpSpPr/>
        <p:nvPr/>
      </p:nvGrpSpPr>
      <p:grpSpPr>
        <a:xfrm>
          <a:off x="0" y="0"/>
          <a:ext cx="0" cy="0"/>
          <a:chOff x="0" y="0"/>
          <a:chExt cx="0" cy="0"/>
        </a:xfrm>
      </p:grpSpPr>
      <p:sp>
        <p:nvSpPr>
          <p:cNvPr id="1460" name="Google Shape;1460;p1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1" name="Google Shape;1461;p1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2" name="Google Shape;1462;p1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3" name="Google Shape;1463;p1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4" name="Google Shape;1464;p1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5" name="Google Shape;1465;p19"/>
          <p:cNvSpPr>
            <a:spLocks noGrp="1"/>
          </p:cNvSpPr>
          <p:nvPr>
            <p:ph type="pic" idx="4"/>
          </p:nvPr>
        </p:nvSpPr>
        <p:spPr>
          <a:xfrm>
            <a:off x="6114246" y="3822186"/>
            <a:ext cx="233367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6" name="Google Shape;1466;p19"/>
          <p:cNvSpPr>
            <a:spLocks noGrp="1"/>
          </p:cNvSpPr>
          <p:nvPr>
            <p:ph type="pic" idx="5"/>
          </p:nvPr>
        </p:nvSpPr>
        <p:spPr>
          <a:xfrm>
            <a:off x="8447922" y="382218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7" name="Google Shape;1467;p1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8" name="Google Shape;1468;p1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9" name="Google Shape;1469;p1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0" name="Google Shape;1470;p19"/>
          <p:cNvSpPr>
            <a:spLocks noGrp="1"/>
          </p:cNvSpPr>
          <p:nvPr>
            <p:ph type="pic" idx="9"/>
          </p:nvPr>
        </p:nvSpPr>
        <p:spPr>
          <a:xfrm>
            <a:off x="8447922" y="182620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1" name="Google Shape;1471;p19"/>
          <p:cNvSpPr txBox="1">
            <a:spLocks noGrp="1"/>
          </p:cNvSpPr>
          <p:nvPr>
            <p:ph type="body" idx="13"/>
          </p:nvPr>
        </p:nvSpPr>
        <p:spPr>
          <a:xfrm>
            <a:off x="1446890" y="581816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72" name="Google Shape;1472;p19"/>
          <p:cNvCxnSpPr/>
          <p:nvPr/>
        </p:nvCxnSpPr>
        <p:spPr>
          <a:xfrm>
            <a:off x="1446891"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73" name="Google Shape;1473;p19"/>
          <p:cNvCxnSpPr/>
          <p:nvPr/>
        </p:nvCxnSpPr>
        <p:spPr>
          <a:xfrm>
            <a:off x="1446891" y="1826206"/>
            <a:ext cx="9334708" cy="0"/>
          </a:xfrm>
          <a:prstGeom prst="straightConnector1">
            <a:avLst/>
          </a:prstGeom>
          <a:noFill/>
          <a:ln w="9525" cap="flat" cmpd="sng">
            <a:solidFill>
              <a:srgbClr val="A5A5A5"/>
            </a:solidFill>
            <a:prstDash val="solid"/>
            <a:miter lim="800000"/>
            <a:headEnd type="none" w="sm" len="sm"/>
            <a:tailEnd type="none" w="sm" len="sm"/>
          </a:ln>
        </p:spPr>
      </p:cxnSp>
      <p:cxnSp>
        <p:nvCxnSpPr>
          <p:cNvPr id="1474" name="Google Shape;1474;p19"/>
          <p:cNvCxnSpPr/>
          <p:nvPr/>
        </p:nvCxnSpPr>
        <p:spPr>
          <a:xfrm>
            <a:off x="10781599"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75" name="Google Shape;1475;p19"/>
          <p:cNvCxnSpPr/>
          <p:nvPr/>
        </p:nvCxnSpPr>
        <p:spPr>
          <a:xfrm>
            <a:off x="1446891" y="5818166"/>
            <a:ext cx="9334708" cy="0"/>
          </a:xfrm>
          <a:prstGeom prst="straightConnector1">
            <a:avLst/>
          </a:prstGeom>
          <a:noFill/>
          <a:ln w="9525" cap="flat" cmpd="sng">
            <a:solidFill>
              <a:srgbClr val="A5A5A5"/>
            </a:solidFill>
            <a:prstDash val="solid"/>
            <a:miter lim="800000"/>
            <a:headEnd type="none" w="sm" len="sm"/>
            <a:tailEnd type="none" w="sm" len="sm"/>
          </a:ln>
        </p:spPr>
      </p:cxnSp>
      <p:grpSp>
        <p:nvGrpSpPr>
          <p:cNvPr id="1476" name="Google Shape;1476;p19"/>
          <p:cNvGrpSpPr/>
          <p:nvPr/>
        </p:nvGrpSpPr>
        <p:grpSpPr>
          <a:xfrm>
            <a:off x="3125756" y="1020445"/>
            <a:ext cx="5951622" cy="80833"/>
            <a:chOff x="3125756" y="1020445"/>
            <a:chExt cx="5951622" cy="80833"/>
          </a:xfrm>
        </p:grpSpPr>
        <p:sp>
          <p:nvSpPr>
            <p:cNvPr id="1477" name="Google Shape;1477;p1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8" name="Google Shape;1478;p1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9" name="Google Shape;1479;p1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0" name="Google Shape;1480;p1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81" name="Google Shape;1481;p1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theme" Target="../theme/theme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61" Type="http://schemas.openxmlformats.org/officeDocument/2006/relationships/slideLayout" Target="../slideLayouts/slideLayout126.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7537d8195f_0_53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7537d8195f_0_53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7537d8195f_0_53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7537d8195f_0_53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0"/>
        <p:cNvGrpSpPr/>
        <p:nvPr/>
      </p:nvGrpSpPr>
      <p:grpSpPr>
        <a:xfrm>
          <a:off x="0" y="0"/>
          <a:ext cx="0" cy="0"/>
          <a:chOff x="0" y="0"/>
          <a:chExt cx="0" cy="0"/>
        </a:xfrm>
      </p:grpSpPr>
      <p:sp>
        <p:nvSpPr>
          <p:cNvPr id="971" name="Google Shape;97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2" name="Google Shape;97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4" name="Google Shape;97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8.xml"/><Relationship Id="rId7" Type="http://schemas.openxmlformats.org/officeDocument/2006/relationships/image" Target="../media/image26.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3.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8.xml"/><Relationship Id="rId7" Type="http://schemas.openxmlformats.org/officeDocument/2006/relationships/image" Target="../media/image33.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3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9.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4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4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4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6.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Layout" Target="../slideLayouts/slideLayout4.xml"/><Relationship Id="rId7" Type="http://schemas.openxmlformats.org/officeDocument/2006/relationships/image" Target="../media/image47.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5.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48.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49.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9.jpg"/><Relationship Id="rId5" Type="http://schemas.openxmlformats.org/officeDocument/2006/relationships/image" Target="../media/image50.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9.jp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4.xml"/><Relationship Id="rId7" Type="http://schemas.openxmlformats.org/officeDocument/2006/relationships/image" Target="../media/image52.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30.xml"/><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54.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5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0.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6.xml"/><Relationship Id="rId7" Type="http://schemas.openxmlformats.org/officeDocument/2006/relationships/image" Target="../media/image6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6.xml"/><Relationship Id="rId7" Type="http://schemas.openxmlformats.org/officeDocument/2006/relationships/image" Target="../media/image71.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png"/><Relationship Id="rId5" Type="http://schemas.openxmlformats.org/officeDocument/2006/relationships/image" Target="../media/image72.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0.png"/><Relationship Id="rId5" Type="http://schemas.openxmlformats.org/officeDocument/2006/relationships/image" Target="../media/image73.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74.jp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5.xml"/><Relationship Id="rId7" Type="http://schemas.openxmlformats.org/officeDocument/2006/relationships/image" Target="../media/image1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38"/>
        <p:cNvGrpSpPr/>
        <p:nvPr/>
      </p:nvGrpSpPr>
      <p:grpSpPr>
        <a:xfrm>
          <a:off x="0" y="0"/>
          <a:ext cx="0" cy="0"/>
          <a:chOff x="0" y="0"/>
          <a:chExt cx="0" cy="0"/>
        </a:xfrm>
      </p:grpSpPr>
      <p:sp>
        <p:nvSpPr>
          <p:cNvPr id="1939" name="Google Shape;1939;gadf1bfb236_0_0"/>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Avenir"/>
              <a:buNone/>
            </a:pPr>
            <a:r>
              <a:rPr lang="de-DE" sz="3600">
                <a:solidFill>
                  <a:srgbClr val="000000"/>
                </a:solidFill>
              </a:rPr>
              <a:t>Bee Campus USA</a:t>
            </a:r>
            <a:endParaRPr sz="3600">
              <a:solidFill>
                <a:srgbClr val="000000"/>
              </a:solidFill>
            </a:endParaRPr>
          </a:p>
        </p:txBody>
      </p:sp>
      <p:sp>
        <p:nvSpPr>
          <p:cNvPr id="1940" name="Google Shape;1940;gadf1bfb236_0_0"/>
          <p:cNvSpPr txBox="1">
            <a:spLocks noGrp="1"/>
          </p:cNvSpPr>
          <p:nvPr>
            <p:ph type="body" idx="3"/>
          </p:nvPr>
        </p:nvSpPr>
        <p:spPr>
          <a:xfrm>
            <a:off x="5911400" y="3126625"/>
            <a:ext cx="5821200" cy="79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de-DE" sz="1800">
                <a:solidFill>
                  <a:srgbClr val="000000"/>
                </a:solidFill>
              </a:rPr>
              <a:t>An Initiative of The Xerces Society for Invertebrate Conservation</a:t>
            </a:r>
            <a:endParaRPr sz="1800">
              <a:solidFill>
                <a:srgbClr val="000000"/>
              </a:solidFill>
            </a:endParaRPr>
          </a:p>
        </p:txBody>
      </p:sp>
      <p:sp>
        <p:nvSpPr>
          <p:cNvPr id="1941" name="Google Shape;1941;gadf1bfb236_0_0"/>
          <p:cNvSpPr txBox="1">
            <a:spLocks noGrp="1"/>
          </p:cNvSpPr>
          <p:nvPr>
            <p:ph type="body" idx="5"/>
          </p:nvPr>
        </p:nvSpPr>
        <p:spPr>
          <a:xfrm>
            <a:off x="152400" y="6296093"/>
            <a:ext cx="2568600" cy="56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00"/>
              <a:buNone/>
            </a:pPr>
            <a:r>
              <a:rPr lang="de-DE">
                <a:solidFill>
                  <a:srgbClr val="888888"/>
                </a:solidFill>
              </a:rPr>
              <a:t>Photo: Sara Morris</a:t>
            </a:r>
            <a:endParaRPr>
              <a:solidFill>
                <a:srgbClr val="888888"/>
              </a:solidFill>
            </a:endParaRPr>
          </a:p>
        </p:txBody>
      </p:sp>
      <p:pic>
        <p:nvPicPr>
          <p:cNvPr id="2" name="Audio 1">
            <a:hlinkClick r:id="" action="ppaction://media"/>
            <a:extLst>
              <a:ext uri="{FF2B5EF4-FFF2-40B4-BE49-F238E27FC236}">
                <a16:creationId xmlns:a16="http://schemas.microsoft.com/office/drawing/2014/main" id="{724A4246-2FEE-074E-96E4-E9E28B271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14"/>
    </mc:Choice>
    <mc:Fallback xmlns="">
      <p:transition spd="slow" advTm="2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g7537d8195f_0_1268"/>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pic>
        <p:nvPicPr>
          <p:cNvPr id="2006" name="Google Shape;2006;g7537d8195f_0_1268"/>
          <p:cNvPicPr preferRelativeResize="0"/>
          <p:nvPr/>
        </p:nvPicPr>
        <p:blipFill rotWithShape="1">
          <a:blip r:embed="rId5">
            <a:alphaModFix/>
          </a:blip>
          <a:srcRect t="7315" r="10" b="13937"/>
          <a:stretch/>
        </p:blipFill>
        <p:spPr>
          <a:xfrm>
            <a:off x="-128789" y="-90152"/>
            <a:ext cx="13525939" cy="7124000"/>
          </a:xfrm>
          <a:prstGeom prst="rect">
            <a:avLst/>
          </a:prstGeom>
          <a:noFill/>
          <a:ln>
            <a:noFill/>
          </a:ln>
        </p:spPr>
      </p:pic>
      <p:sp>
        <p:nvSpPr>
          <p:cNvPr id="2007" name="Google Shape;2007;g7537d8195f_0_1268"/>
          <p:cNvSpPr txBox="1">
            <a:spLocks noGrp="1"/>
          </p:cNvSpPr>
          <p:nvPr>
            <p:ph type="body" idx="1"/>
          </p:nvPr>
        </p:nvSpPr>
        <p:spPr>
          <a:xfrm>
            <a:off x="96650" y="6393749"/>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Stephanie McKnight / Xerces</a:t>
            </a:r>
            <a:endParaRPr sz="1000">
              <a:solidFill>
                <a:schemeClr val="lt2"/>
              </a:solidFill>
            </a:endParaRPr>
          </a:p>
        </p:txBody>
      </p:sp>
      <p:pic>
        <p:nvPicPr>
          <p:cNvPr id="2" name="Audio 1">
            <a:hlinkClick r:id="" action="ppaction://media"/>
            <a:extLst>
              <a:ext uri="{FF2B5EF4-FFF2-40B4-BE49-F238E27FC236}">
                <a16:creationId xmlns:a16="http://schemas.microsoft.com/office/drawing/2014/main" id="{3F47E9B6-9F6F-A645-8167-FFC386C72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g7537d8195f_0_127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2013" name="Google Shape;2013;g7537d8195f_0_1275"/>
          <p:cNvSpPr>
            <a:spLocks noGrp="1"/>
          </p:cNvSpPr>
          <p:nvPr>
            <p:ph type="pic" idx="2"/>
          </p:nvPr>
        </p:nvSpPr>
        <p:spPr>
          <a:xfrm>
            <a:off x="790500" y="991798"/>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14" name="Google Shape;2014;g7537d8195f_0_1275"/>
          <p:cNvPicPr preferRelativeResize="0"/>
          <p:nvPr/>
        </p:nvPicPr>
        <p:blipFill rotWithShape="1">
          <a:blip r:embed="rId5">
            <a:alphaModFix/>
          </a:blip>
          <a:srcRect r="-39" b="20082"/>
          <a:stretch/>
        </p:blipFill>
        <p:spPr>
          <a:xfrm>
            <a:off x="-270400" y="-67800"/>
            <a:ext cx="13148175" cy="7002000"/>
          </a:xfrm>
          <a:prstGeom prst="rect">
            <a:avLst/>
          </a:prstGeom>
          <a:noFill/>
          <a:ln>
            <a:noFill/>
          </a:ln>
        </p:spPr>
      </p:pic>
      <p:sp>
        <p:nvSpPr>
          <p:cNvPr id="2015" name="Google Shape;2015;g7537d8195f_0_1275"/>
          <p:cNvSpPr txBox="1">
            <a:spLocks noGrp="1"/>
          </p:cNvSpPr>
          <p:nvPr>
            <p:ph type="body" idx="1"/>
          </p:nvPr>
        </p:nvSpPr>
        <p:spPr>
          <a:xfrm>
            <a:off x="106649" y="640577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Sara Morris / Xerces</a:t>
            </a:r>
            <a:endParaRPr sz="1000">
              <a:solidFill>
                <a:schemeClr val="lt2"/>
              </a:solidFill>
            </a:endParaRPr>
          </a:p>
        </p:txBody>
      </p:sp>
      <p:pic>
        <p:nvPicPr>
          <p:cNvPr id="2" name="Audio 1">
            <a:hlinkClick r:id="" action="ppaction://media"/>
            <a:extLst>
              <a:ext uri="{FF2B5EF4-FFF2-40B4-BE49-F238E27FC236}">
                <a16:creationId xmlns:a16="http://schemas.microsoft.com/office/drawing/2014/main" id="{74085699-AE98-0345-BAD1-B5B60D23B6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60"/>
    </mc:Choice>
    <mc:Fallback xmlns="">
      <p:transition spd="slow" advTm="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g7537d8195f_0_12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Diversity</a:t>
            </a:r>
            <a:endParaRPr sz="3600">
              <a:solidFill>
                <a:srgbClr val="000000"/>
              </a:solidFill>
            </a:endParaRPr>
          </a:p>
        </p:txBody>
      </p:sp>
      <p:sp>
        <p:nvSpPr>
          <p:cNvPr id="2021" name="Google Shape;2021;g7537d8195f_0_1289"/>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solidFill>
                  <a:srgbClr val="000000"/>
                </a:solidFill>
              </a:rPr>
              <a:t>Number of species </a:t>
            </a:r>
            <a:endParaRPr sz="2400">
              <a:solidFill>
                <a:srgbClr val="000000"/>
              </a:solidFill>
            </a:endParaRPr>
          </a:p>
        </p:txBody>
      </p:sp>
      <p:sp>
        <p:nvSpPr>
          <p:cNvPr id="2022" name="Google Shape;2022;g7537d8195f_0_1289"/>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3,600</a:t>
            </a:r>
            <a:endParaRPr sz="2040">
              <a:solidFill>
                <a:srgbClr val="000000"/>
              </a:solidFill>
            </a:endParaRPr>
          </a:p>
        </p:txBody>
      </p:sp>
      <p:sp>
        <p:nvSpPr>
          <p:cNvPr id="2023" name="Google Shape;2023;g7537d8195f_0_1289"/>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600–800?</a:t>
            </a:r>
            <a:endParaRPr sz="2040">
              <a:solidFill>
                <a:srgbClr val="000000"/>
              </a:solidFill>
            </a:endParaRPr>
          </a:p>
        </p:txBody>
      </p:sp>
      <p:sp>
        <p:nvSpPr>
          <p:cNvPr id="2024" name="Google Shape;2024;g7537d8195f_0_1289"/>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80–100</a:t>
            </a:r>
            <a:r>
              <a:rPr lang="de-DE" sz="1704">
                <a:solidFill>
                  <a:srgbClr val="000000"/>
                </a:solidFill>
              </a:rPr>
              <a:t>?</a:t>
            </a:r>
            <a:endParaRPr sz="1704">
              <a:solidFill>
                <a:srgbClr val="000000"/>
              </a:solidFill>
            </a:endParaRPr>
          </a:p>
        </p:txBody>
      </p:sp>
      <p:sp>
        <p:nvSpPr>
          <p:cNvPr id="2025" name="Google Shape;2025;g7537d8195f_0_1289"/>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20–30</a:t>
            </a:r>
            <a:endParaRPr sz="1860">
              <a:solidFill>
                <a:srgbClr val="000000"/>
              </a:solidFill>
            </a:endParaRPr>
          </a:p>
        </p:txBody>
      </p:sp>
      <p:sp>
        <p:nvSpPr>
          <p:cNvPr id="2026" name="Google Shape;2026;g7537d8195f_0_1289"/>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USA &amp; Canada</a:t>
            </a:r>
            <a:endParaRPr>
              <a:solidFill>
                <a:srgbClr val="000000"/>
              </a:solidFill>
            </a:endParaRPr>
          </a:p>
        </p:txBody>
      </p:sp>
      <p:sp>
        <p:nvSpPr>
          <p:cNvPr id="2027" name="Google Shape;2027;g7537d8195f_0_1289"/>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Oregon</a:t>
            </a:r>
            <a:endParaRPr>
              <a:solidFill>
                <a:srgbClr val="000000"/>
              </a:solidFill>
            </a:endParaRPr>
          </a:p>
        </p:txBody>
      </p:sp>
      <p:sp>
        <p:nvSpPr>
          <p:cNvPr id="2028" name="Google Shape;2028;g7537d8195f_0_1289"/>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Portland</a:t>
            </a:r>
            <a:endParaRPr>
              <a:solidFill>
                <a:srgbClr val="000000"/>
              </a:solidFill>
            </a:endParaRPr>
          </a:p>
        </p:txBody>
      </p:sp>
      <p:sp>
        <p:nvSpPr>
          <p:cNvPr id="2029" name="Google Shape;2029;g7537d8195f_0_1289"/>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In a single garden</a:t>
            </a:r>
            <a:endParaRPr>
              <a:solidFill>
                <a:srgbClr val="000000"/>
              </a:solidFill>
            </a:endParaRPr>
          </a:p>
        </p:txBody>
      </p:sp>
      <p:pic>
        <p:nvPicPr>
          <p:cNvPr id="2" name="Audio 1">
            <a:hlinkClick r:id="" action="ppaction://media"/>
            <a:extLst>
              <a:ext uri="{FF2B5EF4-FFF2-40B4-BE49-F238E27FC236}">
                <a16:creationId xmlns:a16="http://schemas.microsoft.com/office/drawing/2014/main" id="{EF48E96A-7FC3-2A49-BD1A-83A42C6DC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57"/>
    </mc:Choice>
    <mc:Fallback xmlns="">
      <p:transition spd="slow" advTm="3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g7537d8195f_0_130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Other Pollinators</a:t>
            </a:r>
            <a:endParaRPr sz="3600">
              <a:solidFill>
                <a:srgbClr val="000000"/>
              </a:solidFill>
            </a:endParaRPr>
          </a:p>
        </p:txBody>
      </p:sp>
      <p:pic>
        <p:nvPicPr>
          <p:cNvPr id="2035" name="Google Shape;2035;g7537d8195f_0_1306"/>
          <p:cNvPicPr preferRelativeResize="0">
            <a:picLocks noGrp="1"/>
          </p:cNvPicPr>
          <p:nvPr>
            <p:ph type="pic" idx="2"/>
          </p:nvPr>
        </p:nvPicPr>
        <p:blipFill rotWithShape="1">
          <a:blip r:embed="rId5">
            <a:alphaModFix/>
          </a:blip>
          <a:srcRect l="6507" r="6498"/>
          <a:stretch/>
        </p:blipFill>
        <p:spPr>
          <a:xfrm>
            <a:off x="1455042" y="3822186"/>
            <a:ext cx="2316900" cy="1995900"/>
          </a:xfrm>
          <a:prstGeom prst="rect">
            <a:avLst/>
          </a:prstGeom>
          <a:noFill/>
          <a:ln>
            <a:noFill/>
          </a:ln>
        </p:spPr>
      </p:pic>
      <p:pic>
        <p:nvPicPr>
          <p:cNvPr id="2036" name="Google Shape;2036;g7537d8195f_0_1306"/>
          <p:cNvPicPr preferRelativeResize="0">
            <a:picLocks noGrp="1"/>
          </p:cNvPicPr>
          <p:nvPr>
            <p:ph type="pic" idx="3"/>
          </p:nvPr>
        </p:nvPicPr>
        <p:blipFill rotWithShape="1">
          <a:blip r:embed="rId6">
            <a:alphaModFix/>
          </a:blip>
          <a:srcRect l="11016" r="11013"/>
          <a:stretch/>
        </p:blipFill>
        <p:spPr>
          <a:xfrm>
            <a:off x="3780052" y="3822186"/>
            <a:ext cx="2330100" cy="1995900"/>
          </a:xfrm>
          <a:prstGeom prst="rect">
            <a:avLst/>
          </a:prstGeom>
          <a:noFill/>
          <a:ln>
            <a:noFill/>
          </a:ln>
        </p:spPr>
      </p:pic>
      <p:pic>
        <p:nvPicPr>
          <p:cNvPr id="2037" name="Google Shape;2037;g7537d8195f_0_1306"/>
          <p:cNvPicPr preferRelativeResize="0">
            <a:picLocks noGrp="1"/>
          </p:cNvPicPr>
          <p:nvPr>
            <p:ph type="pic" idx="4"/>
          </p:nvPr>
        </p:nvPicPr>
        <p:blipFill rotWithShape="1">
          <a:blip r:embed="rId7">
            <a:alphaModFix/>
          </a:blip>
          <a:srcRect l="18752" t="13024" r="25203" b="11165"/>
          <a:stretch/>
        </p:blipFill>
        <p:spPr>
          <a:xfrm>
            <a:off x="6118375" y="3822175"/>
            <a:ext cx="2330100" cy="1995900"/>
          </a:xfrm>
          <a:prstGeom prst="rect">
            <a:avLst/>
          </a:prstGeom>
          <a:noFill/>
          <a:ln>
            <a:noFill/>
          </a:ln>
        </p:spPr>
      </p:pic>
      <p:pic>
        <p:nvPicPr>
          <p:cNvPr id="2038" name="Google Shape;2038;g7537d8195f_0_1306"/>
          <p:cNvPicPr preferRelativeResize="0">
            <a:picLocks noGrp="1"/>
          </p:cNvPicPr>
          <p:nvPr>
            <p:ph type="pic" idx="5"/>
          </p:nvPr>
        </p:nvPicPr>
        <p:blipFill rotWithShape="1">
          <a:blip r:embed="rId8">
            <a:alphaModFix/>
          </a:blip>
          <a:srcRect l="11148" r="11149"/>
          <a:stretch/>
        </p:blipFill>
        <p:spPr>
          <a:xfrm>
            <a:off x="8464500" y="3822175"/>
            <a:ext cx="2316900" cy="1995900"/>
          </a:xfrm>
          <a:prstGeom prst="rect">
            <a:avLst/>
          </a:prstGeom>
          <a:noFill/>
          <a:ln>
            <a:noFill/>
          </a:ln>
        </p:spPr>
      </p:pic>
      <p:sp>
        <p:nvSpPr>
          <p:cNvPr id="2039" name="Google Shape;2039;g7537d8195f_0_130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Butterflies</a:t>
            </a:r>
            <a:endParaRPr>
              <a:solidFill>
                <a:srgbClr val="000000"/>
              </a:solidFill>
            </a:endParaRPr>
          </a:p>
        </p:txBody>
      </p:sp>
      <p:sp>
        <p:nvSpPr>
          <p:cNvPr id="2040" name="Google Shape;2040;g7537d8195f_0_130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Moths</a:t>
            </a:r>
            <a:endParaRPr>
              <a:solidFill>
                <a:srgbClr val="000000"/>
              </a:solidFill>
            </a:endParaRPr>
          </a:p>
        </p:txBody>
      </p:sp>
      <p:sp>
        <p:nvSpPr>
          <p:cNvPr id="2041" name="Google Shape;2041;g7537d8195f_0_130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Beetles</a:t>
            </a:r>
            <a:endParaRPr>
              <a:solidFill>
                <a:srgbClr val="000000"/>
              </a:solidFill>
            </a:endParaRPr>
          </a:p>
        </p:txBody>
      </p:sp>
      <p:sp>
        <p:nvSpPr>
          <p:cNvPr id="2042" name="Google Shape;2042;g7537d8195f_0_130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Flies</a:t>
            </a:r>
            <a:endParaRPr>
              <a:solidFill>
                <a:srgbClr val="000000"/>
              </a:solidFill>
            </a:endParaRPr>
          </a:p>
        </p:txBody>
      </p:sp>
      <p:sp>
        <p:nvSpPr>
          <p:cNvPr id="2043" name="Google Shape;2043;g7537d8195f_0_130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556779"/>
              </a:buClr>
              <a:buSzPts val="1050"/>
              <a:buNone/>
            </a:pPr>
            <a:r>
              <a:rPr lang="de-DE" sz="1000">
                <a:solidFill>
                  <a:srgbClr val="000000"/>
                </a:solidFill>
              </a:rPr>
              <a:t>Photos: Dennis Burnette, Stephanie McKnight, Whitney Cranshaw, Scott Horvath </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D51ABBFC-D0D0-2D4A-B097-1024D7F664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31"/>
    </mc:Choice>
    <mc:Fallback xmlns="">
      <p:transition spd="slow" advTm="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47"/>
        <p:cNvGrpSpPr/>
        <p:nvPr/>
      </p:nvGrpSpPr>
      <p:grpSpPr>
        <a:xfrm>
          <a:off x="0" y="0"/>
          <a:ext cx="0" cy="0"/>
          <a:chOff x="0" y="0"/>
          <a:chExt cx="0" cy="0"/>
        </a:xfrm>
      </p:grpSpPr>
      <p:sp>
        <p:nvSpPr>
          <p:cNvPr id="2048" name="Google Shape;2048;g7537d8195f_0_132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Why Care About Pollinators?</a:t>
            </a:r>
            <a:endParaRPr sz="3600">
              <a:solidFill>
                <a:srgbClr val="000000"/>
              </a:solidFill>
            </a:endParaRPr>
          </a:p>
        </p:txBody>
      </p:sp>
      <p:sp>
        <p:nvSpPr>
          <p:cNvPr id="2049" name="Google Shape;2049;g7537d8195f_0_132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000"/>
              <a:buNone/>
            </a:pPr>
            <a:r>
              <a:rPr lang="de-DE"/>
              <a:t>Photo: Rich Hatfield</a:t>
            </a:r>
            <a:endParaRPr/>
          </a:p>
        </p:txBody>
      </p:sp>
      <p:pic>
        <p:nvPicPr>
          <p:cNvPr id="2" name="Audio 1">
            <a:hlinkClick r:id="" action="ppaction://media"/>
            <a:extLst>
              <a:ext uri="{FF2B5EF4-FFF2-40B4-BE49-F238E27FC236}">
                <a16:creationId xmlns:a16="http://schemas.microsoft.com/office/drawing/2014/main" id="{B57755D0-DA10-A44E-9B7C-154129A75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92"/>
    </mc:Choice>
    <mc:Fallback xmlns="">
      <p:transition spd="slow"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53"/>
        <p:cNvGrpSpPr/>
        <p:nvPr/>
      </p:nvGrpSpPr>
      <p:grpSpPr>
        <a:xfrm>
          <a:off x="0" y="0"/>
          <a:ext cx="0" cy="0"/>
          <a:chOff x="0" y="0"/>
          <a:chExt cx="0" cy="0"/>
        </a:xfrm>
      </p:grpSpPr>
      <p:sp>
        <p:nvSpPr>
          <p:cNvPr id="2054" name="Google Shape;2054;g7537d8195f_0_132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Plant Reproduction</a:t>
            </a:r>
            <a:endParaRPr sz="3600">
              <a:solidFill>
                <a:srgbClr val="000000"/>
              </a:solidFill>
            </a:endParaRPr>
          </a:p>
        </p:txBody>
      </p:sp>
      <p:sp>
        <p:nvSpPr>
          <p:cNvPr id="2055" name="Google Shape;2055;g7537d8195f_0_1329"/>
          <p:cNvSpPr txBox="1">
            <a:spLocks noGrp="1"/>
          </p:cNvSpPr>
          <p:nvPr>
            <p:ph type="body" idx="4294967295"/>
          </p:nvPr>
        </p:nvSpPr>
        <p:spPr>
          <a:xfrm>
            <a:off x="130230" y="6482476"/>
            <a:ext cx="2061900" cy="27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 Sarah Foltz Jordan</a:t>
            </a:r>
            <a:endParaRPr sz="1000">
              <a:solidFill>
                <a:srgbClr val="000000"/>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79B2A819-4DB3-524C-B2FF-BF66DDFCC5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60"/>
        <p:cNvGrpSpPr/>
        <p:nvPr/>
      </p:nvGrpSpPr>
      <p:grpSpPr>
        <a:xfrm>
          <a:off x="0" y="0"/>
          <a:ext cx="0" cy="0"/>
          <a:chOff x="0" y="0"/>
          <a:chExt cx="0" cy="0"/>
        </a:xfrm>
      </p:grpSpPr>
      <p:sp>
        <p:nvSpPr>
          <p:cNvPr id="2061" name="Google Shape;2061;g7537d8195f_0_13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Food Production</a:t>
            </a:r>
            <a:endParaRPr sz="3600">
              <a:solidFill>
                <a:srgbClr val="FFFFFF"/>
              </a:solidFill>
            </a:endParaRPr>
          </a:p>
        </p:txBody>
      </p:sp>
      <p:pic>
        <p:nvPicPr>
          <p:cNvPr id="2" name="Audio 1">
            <a:hlinkClick r:id="" action="ppaction://media"/>
            <a:extLst>
              <a:ext uri="{FF2B5EF4-FFF2-40B4-BE49-F238E27FC236}">
                <a16:creationId xmlns:a16="http://schemas.microsoft.com/office/drawing/2014/main" id="{C94E4BC4-DD43-094F-99A7-84BFF9244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27"/>
    </mc:Choice>
    <mc:Fallback xmlns="">
      <p:transition spd="slow" advTm="1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g7537d8195f_0_1344"/>
          <p:cNvPicPr preferRelativeResize="0">
            <a:picLocks noGrp="1"/>
          </p:cNvPicPr>
          <p:nvPr>
            <p:ph type="pic" idx="4"/>
          </p:nvPr>
        </p:nvPicPr>
        <p:blipFill rotWithShape="1">
          <a:blip r:embed="rId5">
            <a:alphaModFix/>
          </a:blip>
          <a:srcRect/>
          <a:stretch/>
        </p:blipFill>
        <p:spPr>
          <a:xfrm>
            <a:off x="3780025" y="3822187"/>
            <a:ext cx="2337300" cy="1995900"/>
          </a:xfrm>
          <a:prstGeom prst="rect">
            <a:avLst/>
          </a:prstGeom>
          <a:noFill/>
          <a:ln>
            <a:noFill/>
          </a:ln>
        </p:spPr>
      </p:pic>
      <p:sp>
        <p:nvSpPr>
          <p:cNvPr id="2067" name="Google Shape;2067;g7537d8195f_0_134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Ecological Role</a:t>
            </a:r>
            <a:endParaRPr sz="3600">
              <a:solidFill>
                <a:srgbClr val="000000"/>
              </a:solidFill>
            </a:endParaRPr>
          </a:p>
        </p:txBody>
      </p:sp>
      <p:sp>
        <p:nvSpPr>
          <p:cNvPr id="2068" name="Google Shape;2068;g7537d8195f_0_1344"/>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56779"/>
              </a:buClr>
              <a:buSzPts val="1800"/>
              <a:buNone/>
            </a:pPr>
            <a:r>
              <a:rPr lang="de-DE" sz="2400">
                <a:solidFill>
                  <a:srgbClr val="000000"/>
                </a:solidFill>
              </a:rPr>
              <a:t>Pollinators are at the center of complex food webs.</a:t>
            </a:r>
            <a:endParaRPr sz="2400">
              <a:solidFill>
                <a:srgbClr val="000000"/>
              </a:solidFill>
            </a:endParaRPr>
          </a:p>
          <a:p>
            <a:pPr marL="0" lvl="0" indent="0" algn="ctr" rtl="0">
              <a:lnSpc>
                <a:spcPct val="90000"/>
              </a:lnSpc>
              <a:spcBef>
                <a:spcPts val="1000"/>
              </a:spcBef>
              <a:spcAft>
                <a:spcPts val="0"/>
              </a:spcAft>
              <a:buClr>
                <a:srgbClr val="556779"/>
              </a:buClr>
              <a:buSzPts val="1800"/>
              <a:buNone/>
            </a:pPr>
            <a:endParaRPr/>
          </a:p>
        </p:txBody>
      </p:sp>
      <p:sp>
        <p:nvSpPr>
          <p:cNvPr id="2069" name="Google Shape;2069;g7537d8195f_0_1344"/>
          <p:cNvSpPr txBox="1">
            <a:spLocks noGrp="1"/>
          </p:cNvSpPr>
          <p:nvPr>
            <p:ph type="body" idx="6"/>
          </p:nvPr>
        </p:nvSpPr>
        <p:spPr>
          <a:xfrm>
            <a:off x="1592153" y="1941776"/>
            <a:ext cx="2187900" cy="178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a:solidFill>
                  <a:srgbClr val="000000"/>
                </a:solidFill>
              </a:rPr>
              <a:t>They enable the fruits and seeds that make up a major part of the diet of many animals.</a:t>
            </a:r>
            <a:endParaRPr>
              <a:solidFill>
                <a:srgbClr val="000000"/>
              </a:solidFill>
            </a:endParaRPr>
          </a:p>
        </p:txBody>
      </p:sp>
      <p:sp>
        <p:nvSpPr>
          <p:cNvPr id="2070" name="Google Shape;2070;g7537d8195f_0_1344"/>
          <p:cNvSpPr txBox="1">
            <a:spLocks noGrp="1"/>
          </p:cNvSpPr>
          <p:nvPr>
            <p:ph type="body" idx="9"/>
          </p:nvPr>
        </p:nvSpPr>
        <p:spPr>
          <a:xfrm>
            <a:off x="8628577" y="3016139"/>
            <a:ext cx="1985700" cy="791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1800"/>
              <a:buNone/>
            </a:pPr>
            <a:r>
              <a:rPr lang="de-DE">
                <a:solidFill>
                  <a:schemeClr val="dk1"/>
                </a:solidFill>
              </a:rPr>
              <a:t>And sometimes they are the food themselves.</a:t>
            </a:r>
            <a:endParaRPr>
              <a:solidFill>
                <a:schemeClr val="dk1"/>
              </a:solidFill>
            </a:endParaRPr>
          </a:p>
          <a:p>
            <a:pPr marL="0" lvl="0" indent="0" algn="l" rtl="0">
              <a:lnSpc>
                <a:spcPct val="80000"/>
              </a:lnSpc>
              <a:spcBef>
                <a:spcPts val="1000"/>
              </a:spcBef>
              <a:spcAft>
                <a:spcPts val="0"/>
              </a:spcAft>
              <a:buClr>
                <a:schemeClr val="lt1"/>
              </a:buClr>
              <a:buSzPts val="1800"/>
              <a:buNone/>
            </a:pPr>
            <a:endParaRPr/>
          </a:p>
        </p:txBody>
      </p:sp>
      <p:sp>
        <p:nvSpPr>
          <p:cNvPr id="2071" name="Google Shape;2071;g7537d8195f_0_1344"/>
          <p:cNvSpPr txBox="1">
            <a:spLocks noGrp="1"/>
          </p:cNvSpPr>
          <p:nvPr>
            <p:ph type="body" idx="17"/>
          </p:nvPr>
        </p:nvSpPr>
        <p:spPr>
          <a:xfrm>
            <a:off x="1455042" y="5840674"/>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Photos: Wildreturn, Flickr; Colleen Prieto, Flickr; U.S. Forest Service; kansasphoto, Flickr.</a:t>
            </a:r>
            <a:endParaRPr sz="1000">
              <a:solidFill>
                <a:srgbClr val="000000"/>
              </a:solidFill>
            </a:endParaRPr>
          </a:p>
        </p:txBody>
      </p:sp>
      <p:pic>
        <p:nvPicPr>
          <p:cNvPr id="2072" name="Google Shape;2072;g7537d8195f_0_1344"/>
          <p:cNvPicPr preferRelativeResize="0">
            <a:picLocks noGrp="1"/>
          </p:cNvPicPr>
          <p:nvPr>
            <p:ph type="pic" idx="3"/>
          </p:nvPr>
        </p:nvPicPr>
        <p:blipFill rotWithShape="1">
          <a:blip r:embed="rId6">
            <a:alphaModFix/>
          </a:blip>
          <a:srcRect/>
          <a:stretch/>
        </p:blipFill>
        <p:spPr>
          <a:xfrm>
            <a:off x="1447270" y="3822186"/>
            <a:ext cx="2332800" cy="1995900"/>
          </a:xfrm>
          <a:prstGeom prst="rect">
            <a:avLst/>
          </a:prstGeom>
          <a:noFill/>
          <a:ln>
            <a:noFill/>
          </a:ln>
        </p:spPr>
      </p:pic>
      <p:pic>
        <p:nvPicPr>
          <p:cNvPr id="2073" name="Google Shape;2073;g7537d8195f_0_1344"/>
          <p:cNvPicPr preferRelativeResize="0">
            <a:picLocks noGrp="1"/>
          </p:cNvPicPr>
          <p:nvPr>
            <p:ph type="pic" idx="2"/>
          </p:nvPr>
        </p:nvPicPr>
        <p:blipFill rotWithShape="1">
          <a:blip r:embed="rId7">
            <a:alphaModFix/>
          </a:blip>
          <a:srcRect/>
          <a:stretch/>
        </p:blipFill>
        <p:spPr>
          <a:xfrm>
            <a:off x="6108317" y="1803399"/>
            <a:ext cx="2349900" cy="4008900"/>
          </a:xfrm>
          <a:prstGeom prst="rect">
            <a:avLst/>
          </a:prstGeom>
          <a:noFill/>
          <a:ln>
            <a:noFill/>
          </a:ln>
        </p:spPr>
      </p:pic>
      <p:pic>
        <p:nvPicPr>
          <p:cNvPr id="2074" name="Google Shape;2074;g7537d8195f_0_1344"/>
          <p:cNvPicPr preferRelativeResize="0">
            <a:picLocks noGrp="1"/>
          </p:cNvPicPr>
          <p:nvPr>
            <p:ph type="pic" idx="5"/>
          </p:nvPr>
        </p:nvPicPr>
        <p:blipFill rotWithShape="1">
          <a:blip r:embed="rId8">
            <a:alphaModFix/>
          </a:blip>
          <a:srcRect/>
          <a:stretch/>
        </p:blipFill>
        <p:spPr>
          <a:xfrm>
            <a:off x="8461512" y="3822186"/>
            <a:ext cx="2319900" cy="1995900"/>
          </a:xfrm>
          <a:prstGeom prst="rect">
            <a:avLst/>
          </a:prstGeom>
          <a:noFill/>
          <a:ln>
            <a:noFill/>
          </a:ln>
        </p:spPr>
      </p:pic>
      <p:pic>
        <p:nvPicPr>
          <p:cNvPr id="2" name="Audio 1">
            <a:hlinkClick r:id="" action="ppaction://media"/>
            <a:extLst>
              <a:ext uri="{FF2B5EF4-FFF2-40B4-BE49-F238E27FC236}">
                <a16:creationId xmlns:a16="http://schemas.microsoft.com/office/drawing/2014/main" id="{D1AE6354-E645-B24B-B698-E6C688C76E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99"/>
    </mc:Choice>
    <mc:Fallback xmlns="">
      <p:transition spd="slow" advTm="1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g7537d8195f_0_135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Enrich our Lives, Define our Seasons</a:t>
            </a:r>
            <a:endParaRPr sz="3600">
              <a:solidFill>
                <a:srgbClr val="FFFFFF"/>
              </a:solidFill>
            </a:endParaRPr>
          </a:p>
        </p:txBody>
      </p:sp>
      <p:sp>
        <p:nvSpPr>
          <p:cNvPr id="2080" name="Google Shape;2080;g7537d8195f_0_1356"/>
          <p:cNvSpPr txBox="1">
            <a:spLocks noGrp="1"/>
          </p:cNvSpPr>
          <p:nvPr>
            <p:ph type="body" idx="4294967295"/>
          </p:nvPr>
        </p:nvSpPr>
        <p:spPr>
          <a:xfrm>
            <a:off x="146657" y="6465886"/>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A5A5A5"/>
                </a:solidFill>
                <a:latin typeface="Avenir"/>
                <a:ea typeface="Avenir"/>
                <a:cs typeface="Avenir"/>
                <a:sym typeface="Avenir"/>
              </a:rPr>
              <a:t>Photo: Molly Martin</a:t>
            </a:r>
            <a:endParaRPr sz="1000">
              <a:solidFill>
                <a:srgbClr val="A5A5A5"/>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65DE8EC7-49BA-1347-94F3-51B395B4B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69"/>
    </mc:Choice>
    <mc:Fallback xmlns="">
      <p:transition spd="slow" advTm="1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g7537d8195f_0_13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The Science is Clear: Pollinators are in Peril</a:t>
            </a:r>
            <a:endParaRPr sz="3600">
              <a:solidFill>
                <a:srgbClr val="000000"/>
              </a:solidFill>
            </a:endParaRPr>
          </a:p>
        </p:txBody>
      </p:sp>
      <p:pic>
        <p:nvPicPr>
          <p:cNvPr id="2086" name="Google Shape;2086;g7537d8195f_0_1363"/>
          <p:cNvPicPr preferRelativeResize="0"/>
          <p:nvPr/>
        </p:nvPicPr>
        <p:blipFill rotWithShape="1">
          <a:blip r:embed="rId5">
            <a:alphaModFix/>
          </a:blip>
          <a:srcRect/>
          <a:stretch/>
        </p:blipFill>
        <p:spPr>
          <a:xfrm>
            <a:off x="262361" y="1442905"/>
            <a:ext cx="6015039" cy="2852356"/>
          </a:xfrm>
          <a:prstGeom prst="rect">
            <a:avLst/>
          </a:prstGeom>
          <a:noFill/>
          <a:ln>
            <a:noFill/>
          </a:ln>
        </p:spPr>
      </p:pic>
      <p:pic>
        <p:nvPicPr>
          <p:cNvPr id="2087" name="Google Shape;2087;g7537d8195f_0_1363"/>
          <p:cNvPicPr preferRelativeResize="0"/>
          <p:nvPr/>
        </p:nvPicPr>
        <p:blipFill rotWithShape="1">
          <a:blip r:embed="rId6">
            <a:alphaModFix/>
          </a:blip>
          <a:srcRect/>
          <a:stretch/>
        </p:blipFill>
        <p:spPr>
          <a:xfrm rot="-230937">
            <a:off x="2450276" y="2161707"/>
            <a:ext cx="3738435" cy="2845115"/>
          </a:xfrm>
          <a:prstGeom prst="rect">
            <a:avLst/>
          </a:prstGeom>
          <a:noFill/>
          <a:ln>
            <a:noFill/>
          </a:ln>
        </p:spPr>
      </p:pic>
      <p:pic>
        <p:nvPicPr>
          <p:cNvPr id="2088" name="Google Shape;2088;g7537d8195f_0_1363"/>
          <p:cNvPicPr preferRelativeResize="0"/>
          <p:nvPr/>
        </p:nvPicPr>
        <p:blipFill rotWithShape="1">
          <a:blip r:embed="rId7">
            <a:alphaModFix/>
          </a:blip>
          <a:srcRect/>
          <a:stretch/>
        </p:blipFill>
        <p:spPr>
          <a:xfrm rot="-177794">
            <a:off x="389884" y="3064767"/>
            <a:ext cx="2138715" cy="3233738"/>
          </a:xfrm>
          <a:prstGeom prst="rect">
            <a:avLst/>
          </a:prstGeom>
          <a:noFill/>
          <a:ln>
            <a:noFill/>
          </a:ln>
        </p:spPr>
      </p:pic>
      <p:pic>
        <p:nvPicPr>
          <p:cNvPr id="2089" name="Google Shape;2089;g7537d8195f_0_1363"/>
          <p:cNvPicPr preferRelativeResize="0"/>
          <p:nvPr/>
        </p:nvPicPr>
        <p:blipFill rotWithShape="1">
          <a:blip r:embed="rId8">
            <a:alphaModFix/>
          </a:blip>
          <a:srcRect/>
          <a:stretch/>
        </p:blipFill>
        <p:spPr>
          <a:xfrm rot="229094">
            <a:off x="5993296" y="1586765"/>
            <a:ext cx="4993915" cy="2303270"/>
          </a:xfrm>
          <a:prstGeom prst="rect">
            <a:avLst/>
          </a:prstGeom>
          <a:noFill/>
          <a:ln>
            <a:noFill/>
          </a:ln>
        </p:spPr>
      </p:pic>
      <p:pic>
        <p:nvPicPr>
          <p:cNvPr id="2090" name="Google Shape;2090;g7537d8195f_0_1363"/>
          <p:cNvPicPr preferRelativeResize="0"/>
          <p:nvPr/>
        </p:nvPicPr>
        <p:blipFill rotWithShape="1">
          <a:blip r:embed="rId9">
            <a:alphaModFix/>
          </a:blip>
          <a:srcRect/>
          <a:stretch/>
        </p:blipFill>
        <p:spPr>
          <a:xfrm rot="193882">
            <a:off x="3355207" y="3984786"/>
            <a:ext cx="6382123" cy="2145040"/>
          </a:xfrm>
          <a:prstGeom prst="rect">
            <a:avLst/>
          </a:prstGeom>
          <a:noFill/>
          <a:ln>
            <a:noFill/>
          </a:ln>
        </p:spPr>
      </p:pic>
      <p:pic>
        <p:nvPicPr>
          <p:cNvPr id="2091" name="Google Shape;2091;g7537d8195f_0_1363"/>
          <p:cNvPicPr preferRelativeResize="0"/>
          <p:nvPr/>
        </p:nvPicPr>
        <p:blipFill rotWithShape="1">
          <a:blip r:embed="rId10">
            <a:alphaModFix/>
          </a:blip>
          <a:srcRect/>
          <a:stretch/>
        </p:blipFill>
        <p:spPr>
          <a:xfrm rot="466410">
            <a:off x="7225497" y="2797857"/>
            <a:ext cx="4652020" cy="1368458"/>
          </a:xfrm>
          <a:prstGeom prst="rect">
            <a:avLst/>
          </a:prstGeom>
          <a:noFill/>
          <a:ln>
            <a:noFill/>
          </a:ln>
        </p:spPr>
      </p:pic>
      <p:pic>
        <p:nvPicPr>
          <p:cNvPr id="2" name="Audio 1">
            <a:hlinkClick r:id="" action="ppaction://media"/>
            <a:extLst>
              <a:ext uri="{FF2B5EF4-FFF2-40B4-BE49-F238E27FC236}">
                <a16:creationId xmlns:a16="http://schemas.microsoft.com/office/drawing/2014/main" id="{AA0BF47F-3A54-B947-9CE7-62A817AEA3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58"/>
    </mc:Choice>
    <mc:Fallback xmlns="">
      <p:transition spd="slow" advTm="1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adf1bfb236_0_1886"/>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venir"/>
              <a:buNone/>
            </a:pPr>
            <a:r>
              <a:rPr lang="de-DE" sz="3400">
                <a:solidFill>
                  <a:srgbClr val="000000"/>
                </a:solidFill>
              </a:rPr>
              <a:t>The Xerces Society</a:t>
            </a:r>
            <a:endParaRPr sz="3400">
              <a:solidFill>
                <a:srgbClr val="000000"/>
              </a:solidFill>
            </a:endParaRPr>
          </a:p>
        </p:txBody>
      </p:sp>
      <p:sp>
        <p:nvSpPr>
          <p:cNvPr id="1948" name="Google Shape;1948;gadf1bfb236_0_1886"/>
          <p:cNvSpPr txBox="1">
            <a:spLocks noGrp="1"/>
          </p:cNvSpPr>
          <p:nvPr>
            <p:ph type="body" idx="1"/>
          </p:nvPr>
        </p:nvSpPr>
        <p:spPr>
          <a:xfrm>
            <a:off x="659625" y="5863350"/>
            <a:ext cx="6299100" cy="42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700"/>
              <a:buNone/>
            </a:pPr>
            <a:endParaRPr sz="2700" b="1" i="1">
              <a:latin typeface="Avenir"/>
              <a:ea typeface="Avenir"/>
              <a:cs typeface="Avenir"/>
              <a:sym typeface="Avenir"/>
            </a:endParaRPr>
          </a:p>
          <a:p>
            <a:pPr marL="0" lvl="0" indent="0" algn="l" rtl="0">
              <a:lnSpc>
                <a:spcPct val="90000"/>
              </a:lnSpc>
              <a:spcBef>
                <a:spcPts val="0"/>
              </a:spcBef>
              <a:spcAft>
                <a:spcPts val="0"/>
              </a:spcAft>
              <a:buClr>
                <a:schemeClr val="lt1"/>
              </a:buClr>
              <a:buSzPts val="1100"/>
              <a:buNone/>
            </a:pPr>
            <a:r>
              <a:rPr lang="de-DE" sz="1000">
                <a:solidFill>
                  <a:srgbClr val="000000"/>
                </a:solidFill>
              </a:rPr>
              <a:t>Photo: Endangered Fender’s blue butterfly (</a:t>
            </a:r>
            <a:r>
              <a:rPr lang="de-DE" sz="1000" i="1">
                <a:solidFill>
                  <a:srgbClr val="000000"/>
                </a:solidFill>
              </a:rPr>
              <a:t>Icaricia icarioides fenderi</a:t>
            </a:r>
            <a:r>
              <a:rPr lang="de-DE" sz="1000">
                <a:solidFill>
                  <a:srgbClr val="000000"/>
                </a:solidFill>
              </a:rPr>
              <a:t>) by Dana Ross</a:t>
            </a:r>
            <a:endParaRPr sz="1000">
              <a:solidFill>
                <a:srgbClr val="000000"/>
              </a:solidFill>
            </a:endParaRPr>
          </a:p>
          <a:p>
            <a:pPr marL="0" lvl="0" indent="0" algn="ctr" rtl="0">
              <a:lnSpc>
                <a:spcPct val="90000"/>
              </a:lnSpc>
              <a:spcBef>
                <a:spcPts val="1000"/>
              </a:spcBef>
              <a:spcAft>
                <a:spcPts val="0"/>
              </a:spcAft>
              <a:buClr>
                <a:schemeClr val="lt1"/>
              </a:buClr>
              <a:buSzPts val="2400"/>
              <a:buNone/>
            </a:pPr>
            <a:endParaRPr sz="2400">
              <a:solidFill>
                <a:srgbClr val="7F7F7F"/>
              </a:solidFill>
            </a:endParaRPr>
          </a:p>
        </p:txBody>
      </p:sp>
      <p:sp>
        <p:nvSpPr>
          <p:cNvPr id="1949" name="Google Shape;1949;gadf1bfb236_0_1886"/>
          <p:cNvSpPr>
            <a:spLocks noGrp="1"/>
          </p:cNvSpPr>
          <p:nvPr>
            <p:ph type="pic" idx="3"/>
          </p:nvPr>
        </p:nvSpPr>
        <p:spPr>
          <a:xfrm>
            <a:off x="6992475" y="1403075"/>
            <a:ext cx="4478100" cy="4473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lt1"/>
              </a:buClr>
              <a:buSzPts val="2700"/>
              <a:buFont typeface="Arial"/>
              <a:buNone/>
            </a:pPr>
            <a:r>
              <a:rPr lang="de-DE" sz="2800" b="1" i="1" u="none" strike="noStrike" cap="none">
                <a:solidFill>
                  <a:srgbClr val="000000"/>
                </a:solidFill>
                <a:latin typeface="Avenir"/>
                <a:ea typeface="Avenir"/>
                <a:cs typeface="Avenir"/>
                <a:sym typeface="Avenir"/>
              </a:rPr>
              <a:t>Protecting the life that sustains us</a:t>
            </a:r>
            <a:endParaRPr sz="2800" b="0" i="0" u="none" strike="noStrike" cap="none">
              <a:solidFill>
                <a:srgbClr val="000000"/>
              </a:solidFill>
              <a:latin typeface="Avenir"/>
              <a:ea typeface="Avenir"/>
              <a:cs typeface="Avenir"/>
              <a:sym typeface="Avenir"/>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rgbClr val="000000"/>
              </a:solidFill>
              <a:latin typeface="Avenir"/>
              <a:ea typeface="Avenir"/>
              <a:cs typeface="Avenir"/>
              <a:sym typeface="Avenir"/>
            </a:endParaRPr>
          </a:p>
          <a:p>
            <a:pPr marL="0" marR="0" lvl="0" indent="0" algn="ctr" rtl="0">
              <a:lnSpc>
                <a:spcPct val="90000"/>
              </a:lnSpc>
              <a:spcBef>
                <a:spcPts val="1000"/>
              </a:spcBef>
              <a:spcAft>
                <a:spcPts val="0"/>
              </a:spcAft>
              <a:buClr>
                <a:schemeClr val="lt1"/>
              </a:buClr>
              <a:buSzPts val="2700"/>
              <a:buFont typeface="Arial"/>
              <a:buNone/>
            </a:pPr>
            <a:r>
              <a:rPr lang="de-DE" sz="2400" b="0" i="0" u="none" strike="noStrike" cap="none">
                <a:solidFill>
                  <a:srgbClr val="000000"/>
                </a:solidFill>
                <a:latin typeface="Avenir"/>
                <a:ea typeface="Avenir"/>
                <a:cs typeface="Avenir"/>
                <a:sym typeface="Avenir"/>
              </a:rPr>
              <a:t>Since 1971, the Xerces Society has worked to protect wildlife through the conservation of invertebrates and their habitat.</a:t>
            </a:r>
            <a:endParaRPr sz="2800" b="0" i="0" u="none" strike="noStrike" cap="none">
              <a:solidFill>
                <a:srgbClr val="000000"/>
              </a:solidFill>
              <a:latin typeface="Avenir"/>
              <a:ea typeface="Avenir"/>
              <a:cs typeface="Avenir"/>
              <a:sym typeface="Avenir"/>
            </a:endParaRPr>
          </a:p>
        </p:txBody>
      </p:sp>
      <p:pic>
        <p:nvPicPr>
          <p:cNvPr id="1950" name="Google Shape;1950;gadf1bfb236_0_1886"/>
          <p:cNvPicPr preferRelativeResize="0"/>
          <p:nvPr/>
        </p:nvPicPr>
        <p:blipFill rotWithShape="1">
          <a:blip r:embed="rId5">
            <a:alphaModFix/>
          </a:blip>
          <a:srcRect/>
          <a:stretch/>
        </p:blipFill>
        <p:spPr>
          <a:xfrm>
            <a:off x="735825" y="1377275"/>
            <a:ext cx="5999400" cy="4499100"/>
          </a:xfrm>
          <a:prstGeom prst="rect">
            <a:avLst/>
          </a:prstGeom>
          <a:noFill/>
          <a:ln>
            <a:noFill/>
          </a:ln>
        </p:spPr>
      </p:pic>
      <p:pic>
        <p:nvPicPr>
          <p:cNvPr id="2" name="Audio 1">
            <a:hlinkClick r:id="" action="ppaction://media"/>
            <a:extLst>
              <a:ext uri="{FF2B5EF4-FFF2-40B4-BE49-F238E27FC236}">
                <a16:creationId xmlns:a16="http://schemas.microsoft.com/office/drawing/2014/main" id="{94282B21-23C6-BB4C-8FA0-AEBA3833D3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72"/>
    </mc:Choice>
    <mc:Fallback xmlns="">
      <p:transition spd="slow" advTm="3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adf1bfb236_0_6773"/>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Declines</a:t>
            </a:r>
            <a:endParaRPr sz="3600">
              <a:solidFill>
                <a:srgbClr val="000000"/>
              </a:solidFill>
            </a:endParaRPr>
          </a:p>
        </p:txBody>
      </p:sp>
      <p:sp>
        <p:nvSpPr>
          <p:cNvPr id="2098" name="Google Shape;2098;gadf1bfb236_0_6773"/>
          <p:cNvSpPr txBox="1">
            <a:spLocks noGrp="1"/>
          </p:cNvSpPr>
          <p:nvPr>
            <p:ph type="body" idx="4294967295"/>
          </p:nvPr>
        </p:nvSpPr>
        <p:spPr>
          <a:xfrm>
            <a:off x="1009350" y="1460299"/>
            <a:ext cx="2554800" cy="4147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Globally: Up to 40% of pollinator species may be at risk of extinction in the coming years.</a:t>
            </a: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North America: More than a quarter of bumble bees species are in decline</a:t>
            </a:r>
            <a:endParaRPr sz="2400">
              <a:solidFill>
                <a:srgbClr val="000000"/>
              </a:solidFill>
              <a:latin typeface="Avenir"/>
              <a:ea typeface="Avenir"/>
              <a:cs typeface="Avenir"/>
              <a:sym typeface="Avenir"/>
            </a:endParaRPr>
          </a:p>
        </p:txBody>
      </p:sp>
      <p:sp>
        <p:nvSpPr>
          <p:cNvPr id="2099" name="Google Shape;2099;gadf1bfb236_0_6773"/>
          <p:cNvSpPr txBox="1">
            <a:spLocks noGrp="1"/>
          </p:cNvSpPr>
          <p:nvPr>
            <p:ph type="body" idx="4294967295"/>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Rusty-patched bumble bee (</a:t>
            </a:r>
            <a:r>
              <a:rPr lang="de-DE" sz="1000" i="1">
                <a:latin typeface="Avenir"/>
                <a:ea typeface="Avenir"/>
                <a:cs typeface="Avenir"/>
                <a:sym typeface="Avenir"/>
              </a:rPr>
              <a:t>Bombus affinis</a:t>
            </a:r>
            <a:r>
              <a:rPr lang="de-DE" sz="1000">
                <a:latin typeface="Avenir"/>
                <a:ea typeface="Avenir"/>
                <a:cs typeface="Avenir"/>
                <a:sym typeface="Avenir"/>
              </a:rPr>
              <a:t>), Rich Hatfield</a:t>
            </a:r>
            <a:endParaRPr sz="1000">
              <a:latin typeface="Avenir"/>
              <a:ea typeface="Avenir"/>
              <a:cs typeface="Avenir"/>
              <a:sym typeface="Avenir"/>
            </a:endParaRPr>
          </a:p>
          <a:p>
            <a:pPr marL="0" lvl="0" indent="0" algn="l" rtl="0">
              <a:lnSpc>
                <a:spcPct val="90000"/>
              </a:lnSpc>
              <a:spcBef>
                <a:spcPts val="1000"/>
              </a:spcBef>
              <a:spcAft>
                <a:spcPts val="0"/>
              </a:spcAft>
              <a:buSzPts val="2800"/>
              <a:buNone/>
            </a:pPr>
            <a:endParaRPr sz="1050" b="0"/>
          </a:p>
        </p:txBody>
      </p:sp>
      <p:sp>
        <p:nvSpPr>
          <p:cNvPr id="2100" name="Google Shape;2100;gadf1bfb236_0_6773"/>
          <p:cNvSpPr txBox="1"/>
          <p:nvPr/>
        </p:nvSpPr>
        <p:spPr>
          <a:xfrm>
            <a:off x="0" y="6445114"/>
            <a:ext cx="5947800" cy="29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de-DE" sz="1000" b="0" i="0" u="none" strike="noStrike" cap="none">
                <a:solidFill>
                  <a:srgbClr val="000000"/>
                </a:solidFill>
                <a:latin typeface="Avenir"/>
                <a:ea typeface="Avenir"/>
                <a:cs typeface="Avenir"/>
                <a:sym typeface="Avenir"/>
              </a:rPr>
              <a:t>Source: Assessment report of the Intergovernmental Science-Policy Platform on Biodiversity and Ecosystem Services on pollinators, pollination, and food production.</a:t>
            </a:r>
            <a:endParaRPr sz="1000" b="0" i="0" u="none" strike="noStrike" cap="none">
              <a:solidFill>
                <a:srgbClr val="000000"/>
              </a:solidFill>
              <a:latin typeface="Avenir"/>
              <a:ea typeface="Avenir"/>
              <a:cs typeface="Avenir"/>
              <a:sym typeface="Avenir"/>
            </a:endParaRPr>
          </a:p>
          <a:p>
            <a:pPr marL="0" marR="0" lvl="0" indent="0" algn="l" rtl="0">
              <a:lnSpc>
                <a:spcPct val="90000"/>
              </a:lnSpc>
              <a:spcBef>
                <a:spcPts val="1000"/>
              </a:spcBef>
              <a:spcAft>
                <a:spcPts val="0"/>
              </a:spcAft>
              <a:buClr>
                <a:srgbClr val="000000"/>
              </a:buClr>
              <a:buSzPts val="1050"/>
              <a:buFont typeface="Arial"/>
              <a:buNone/>
            </a:pPr>
            <a:endParaRPr sz="1050" b="0" i="0" u="none" strike="noStrike" cap="none">
              <a:solidFill>
                <a:srgbClr val="556779"/>
              </a:solidFill>
              <a:latin typeface="Avenir"/>
              <a:ea typeface="Avenir"/>
              <a:cs typeface="Avenir"/>
              <a:sym typeface="Avenir"/>
            </a:endParaRPr>
          </a:p>
        </p:txBody>
      </p:sp>
      <p:pic>
        <p:nvPicPr>
          <p:cNvPr id="2101" name="Google Shape;2101;gadf1bfb236_0_6773"/>
          <p:cNvPicPr preferRelativeResize="0">
            <a:picLocks noGrp="1"/>
          </p:cNvPicPr>
          <p:nvPr>
            <p:ph type="pic" idx="2"/>
          </p:nvPr>
        </p:nvPicPr>
        <p:blipFill rotWithShape="1">
          <a:blip r:embed="rId5">
            <a:alphaModFix/>
          </a:blip>
          <a:srcRect t="8285" b="8277"/>
          <a:stretch/>
        </p:blipFill>
        <p:spPr>
          <a:xfrm>
            <a:off x="3956632" y="1362787"/>
            <a:ext cx="7477200" cy="4455300"/>
          </a:xfrm>
          <a:prstGeom prst="rect">
            <a:avLst/>
          </a:prstGeom>
          <a:noFill/>
          <a:ln>
            <a:noFill/>
          </a:ln>
        </p:spPr>
      </p:pic>
      <p:pic>
        <p:nvPicPr>
          <p:cNvPr id="2" name="Audio 1">
            <a:hlinkClick r:id="" action="ppaction://media"/>
            <a:extLst>
              <a:ext uri="{FF2B5EF4-FFF2-40B4-BE49-F238E27FC236}">
                <a16:creationId xmlns:a16="http://schemas.microsoft.com/office/drawing/2014/main" id="{7B8AFFA7-7F81-6840-8B5A-53DA0E9DB1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7537d8195f_0_1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4000"/>
              <a:t>Other Insects in Trouble</a:t>
            </a:r>
            <a:endParaRPr sz="4000"/>
          </a:p>
        </p:txBody>
      </p:sp>
      <p:pic>
        <p:nvPicPr>
          <p:cNvPr id="2107" name="Google Shape;2107;g7537d8195f_0_1384"/>
          <p:cNvPicPr preferRelativeResize="0"/>
          <p:nvPr/>
        </p:nvPicPr>
        <p:blipFill rotWithShape="1">
          <a:blip r:embed="rId5">
            <a:alphaModFix/>
          </a:blip>
          <a:srcRect/>
          <a:stretch/>
        </p:blipFill>
        <p:spPr>
          <a:xfrm>
            <a:off x="-128789" y="-141668"/>
            <a:ext cx="12429762" cy="7406169"/>
          </a:xfrm>
          <a:prstGeom prst="rect">
            <a:avLst/>
          </a:prstGeom>
          <a:noFill/>
          <a:ln>
            <a:noFill/>
          </a:ln>
        </p:spPr>
      </p:pic>
      <p:pic>
        <p:nvPicPr>
          <p:cNvPr id="2" name="Audio 1">
            <a:hlinkClick r:id="" action="ppaction://media"/>
            <a:extLst>
              <a:ext uri="{FF2B5EF4-FFF2-40B4-BE49-F238E27FC236}">
                <a16:creationId xmlns:a16="http://schemas.microsoft.com/office/drawing/2014/main" id="{8853EAB6-8805-B549-8C1C-53517144AE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adf1bfb236_0_477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Drivers of Pollinator Declines</a:t>
            </a:r>
            <a:endParaRPr sz="3600">
              <a:solidFill>
                <a:srgbClr val="000000"/>
              </a:solidFill>
            </a:endParaRPr>
          </a:p>
        </p:txBody>
      </p:sp>
      <p:sp>
        <p:nvSpPr>
          <p:cNvPr id="2113" name="Google Shape;2113;gadf1bfb236_0_4774"/>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114" name="Google Shape;2114;gadf1bfb236_0_4774"/>
          <p:cNvPicPr preferRelativeResize="0"/>
          <p:nvPr/>
        </p:nvPicPr>
        <p:blipFill rotWithShape="1">
          <a:blip r:embed="rId5">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15" name="Google Shape;2115;gadf1bfb236_0_4774"/>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8365AFDD-7914-1A42-A5E7-5C144EBA82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80"/>
    </mc:Choice>
    <mc:Fallback xmlns="">
      <p:transition spd="slow" advTm="1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gadf1bfb236_0_478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21" name="Google Shape;2121;gadf1bfb236_0_478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pic>
        <p:nvPicPr>
          <p:cNvPr id="2122" name="Google Shape;2122;gadf1bfb236_0_4781"/>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23" name="Google Shape;2123;gadf1bfb236_0_4781"/>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24" name="Google Shape;2124;gadf1bfb236_0_478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25" name="Google Shape;2125;gadf1bfb236_0_4781"/>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8F2F0F9C-70FB-2245-AED6-572BDCAB71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adf1bfb236_0_4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31" name="Google Shape;2131;gadf1bfb236_0_4790"/>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32" name="Google Shape;2132;gadf1bfb236_0_4790"/>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33" name="Google Shape;2133;gadf1bfb236_0_4790"/>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pic>
        <p:nvPicPr>
          <p:cNvPr id="2134" name="Google Shape;2134;gadf1bfb236_0_4790"/>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35" name="Google Shape;2135;gadf1bfb236_0_4790"/>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36" name="Google Shape;2136;gadf1bfb236_0_4790"/>
          <p:cNvPicPr preferRelativeResize="0"/>
          <p:nvPr/>
        </p:nvPicPr>
        <p:blipFill rotWithShape="1">
          <a:blip r:embed="rId7">
            <a:alphaModFix/>
          </a:blip>
          <a:srcRect l="16645" r="16692"/>
          <a:stretch/>
        </p:blipFill>
        <p:spPr>
          <a:xfrm>
            <a:off x="6260775" y="1655128"/>
            <a:ext cx="2407024" cy="2407026"/>
          </a:xfrm>
          <a:prstGeom prst="rect">
            <a:avLst/>
          </a:prstGeom>
          <a:noFill/>
          <a:ln>
            <a:noFill/>
          </a:ln>
        </p:spPr>
      </p:pic>
      <p:sp>
        <p:nvSpPr>
          <p:cNvPr id="2137" name="Google Shape;2137;gadf1bfb236_0_4790"/>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899CDB17-997F-344B-AFAB-AB77BC06CE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4"/>
    </mc:Choice>
    <mc:Fallback xmlns="">
      <p:transition spd="slow" advTm="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gadf1bfb236_0_480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43" name="Google Shape;2143;gadf1bfb236_0_480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44" name="Google Shape;2144;gadf1bfb236_0_480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45" name="Google Shape;2145;gadf1bfb236_0_4801"/>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46" name="Google Shape;2146;gadf1bfb236_0_4801"/>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Climate change</a:t>
            </a:r>
            <a:endParaRPr sz="2400">
              <a:latin typeface="Avenir"/>
              <a:ea typeface="Avenir"/>
              <a:cs typeface="Avenir"/>
              <a:sym typeface="Avenir"/>
            </a:endParaRPr>
          </a:p>
        </p:txBody>
      </p:sp>
      <p:pic>
        <p:nvPicPr>
          <p:cNvPr id="2147" name="Google Shape;2147;gadf1bfb236_0_4801"/>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48" name="Google Shape;2148;gadf1bfb236_0_4801"/>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49" name="Google Shape;2149;gadf1bfb236_0_4801"/>
          <p:cNvPicPr preferRelativeResize="0"/>
          <p:nvPr/>
        </p:nvPicPr>
        <p:blipFill rotWithShape="1">
          <a:blip r:embed="rId7">
            <a:alphaModFix/>
          </a:blip>
          <a:srcRect r="33279"/>
          <a:stretch/>
        </p:blipFill>
        <p:spPr>
          <a:xfrm>
            <a:off x="9004301" y="1700211"/>
            <a:ext cx="2382302" cy="2369226"/>
          </a:xfrm>
          <a:prstGeom prst="rect">
            <a:avLst/>
          </a:prstGeom>
          <a:noFill/>
          <a:ln>
            <a:noFill/>
          </a:ln>
        </p:spPr>
      </p:pic>
      <p:pic>
        <p:nvPicPr>
          <p:cNvPr id="2150" name="Google Shape;2150;gadf1bfb236_0_4801"/>
          <p:cNvPicPr preferRelativeResize="0"/>
          <p:nvPr/>
        </p:nvPicPr>
        <p:blipFill rotWithShape="1">
          <a:blip r:embed="rId8">
            <a:alphaModFix/>
          </a:blip>
          <a:srcRect l="16645" r="16692"/>
          <a:stretch/>
        </p:blipFill>
        <p:spPr>
          <a:xfrm>
            <a:off x="6260775" y="1655128"/>
            <a:ext cx="2407024" cy="2407026"/>
          </a:xfrm>
          <a:prstGeom prst="rect">
            <a:avLst/>
          </a:prstGeom>
          <a:noFill/>
          <a:ln>
            <a:noFill/>
          </a:ln>
        </p:spPr>
      </p:pic>
      <p:sp>
        <p:nvSpPr>
          <p:cNvPr id="2151" name="Google Shape;2151;gadf1bfb236_0_4801"/>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E9C0434B-AD2F-D647-B5EF-5FCC769B1F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5"/>
    </mc:Choice>
    <mc:Fallback xmlns="">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155"/>
        <p:cNvGrpSpPr/>
        <p:nvPr/>
      </p:nvGrpSpPr>
      <p:grpSpPr>
        <a:xfrm>
          <a:off x="0" y="0"/>
          <a:ext cx="0" cy="0"/>
          <a:chOff x="0" y="0"/>
          <a:chExt cx="0" cy="0"/>
        </a:xfrm>
      </p:grpSpPr>
      <p:sp>
        <p:nvSpPr>
          <p:cNvPr id="2156" name="Google Shape;2156;gadf1bfb236_0_481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FFFFFF"/>
                </a:solidFill>
              </a:rPr>
              <a:t>Good News: There are Solutions</a:t>
            </a:r>
            <a:endParaRPr sz="3600">
              <a:solidFill>
                <a:srgbClr val="FFFFFF"/>
              </a:solidFill>
            </a:endParaRPr>
          </a:p>
        </p:txBody>
      </p:sp>
      <p:sp>
        <p:nvSpPr>
          <p:cNvPr id="2157" name="Google Shape;2157;gadf1bfb236_0_4814"/>
          <p:cNvSpPr txBox="1">
            <a:spLocks noGrp="1"/>
          </p:cNvSpPr>
          <p:nvPr>
            <p:ph type="body" idx="4294967295"/>
          </p:nvPr>
        </p:nvSpPr>
        <p:spPr>
          <a:xfrm>
            <a:off x="76200" y="6411898"/>
            <a:ext cx="2568600" cy="36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FFFFFF"/>
                </a:solidFill>
                <a:latin typeface="Avenir"/>
                <a:ea typeface="Avenir"/>
                <a:cs typeface="Avenir"/>
                <a:sym typeface="Avenir"/>
              </a:rPr>
              <a:t>Photo: Matthew Shepherd</a:t>
            </a:r>
            <a:endParaRPr sz="1000">
              <a:solidFill>
                <a:srgbClr val="FFFFFF"/>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D067D5DF-B880-2F49-ACF5-D765C4F5A5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91"/>
    </mc:Choice>
    <mc:Fallback xmlns="">
      <p:transition spd="slow" advTm="4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adf1bfb236_0_28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sp>
        <p:nvSpPr>
          <p:cNvPr id="2163" name="Google Shape;2163;gadf1bfb236_0_2811"/>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
        <p:nvSpPr>
          <p:cNvPr id="2164" name="Google Shape;2164;gadf1bfb236_0_281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pic>
        <p:nvPicPr>
          <p:cNvPr id="2165" name="Google Shape;2165;gadf1bfb236_0_2811"/>
          <p:cNvPicPr preferRelativeResize="0"/>
          <p:nvPr/>
        </p:nvPicPr>
        <p:blipFill rotWithShape="1">
          <a:blip r:embed="rId5">
            <a:alphaModFix/>
          </a:blip>
          <a:srcRect/>
          <a:stretch/>
        </p:blipFill>
        <p:spPr>
          <a:xfrm>
            <a:off x="776575" y="1657850"/>
            <a:ext cx="2407023" cy="2407023"/>
          </a:xfrm>
          <a:prstGeom prst="rect">
            <a:avLst/>
          </a:prstGeom>
          <a:noFill/>
          <a:ln>
            <a:noFill/>
          </a:ln>
        </p:spPr>
      </p:pic>
      <p:pic>
        <p:nvPicPr>
          <p:cNvPr id="2" name="Audio 1">
            <a:hlinkClick r:id="" action="ppaction://media"/>
            <a:extLst>
              <a:ext uri="{FF2B5EF4-FFF2-40B4-BE49-F238E27FC236}">
                <a16:creationId xmlns:a16="http://schemas.microsoft.com/office/drawing/2014/main" id="{530CA69F-8E29-9440-B947-E8586ECB77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gadf1bfb236_0_281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71" name="Google Shape;2171;gadf1bfb236_0_2818"/>
          <p:cNvPicPr preferRelativeResize="0"/>
          <p:nvPr/>
        </p:nvPicPr>
        <p:blipFill rotWithShape="1">
          <a:blip r:embed="rId5">
            <a:alphaModFix/>
          </a:blip>
          <a:srcRect l="24426" t="16020" r="19687" b="-159"/>
          <a:stretch/>
        </p:blipFill>
        <p:spPr>
          <a:xfrm>
            <a:off x="3518663" y="1689250"/>
            <a:ext cx="2407025" cy="2407025"/>
          </a:xfrm>
          <a:prstGeom prst="rect">
            <a:avLst/>
          </a:prstGeom>
          <a:noFill/>
          <a:ln>
            <a:noFill/>
          </a:ln>
        </p:spPr>
      </p:pic>
      <p:sp>
        <p:nvSpPr>
          <p:cNvPr id="2172" name="Google Shape;2172;gadf1bfb236_0_281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73" name="Google Shape;2173;gadf1bfb236_0_281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74" name="Google Shape;2174;gadf1bfb236_0_2818"/>
          <p:cNvPicPr preferRelativeResize="0"/>
          <p:nvPr/>
        </p:nvPicPr>
        <p:blipFill rotWithShape="1">
          <a:blip r:embed="rId6">
            <a:alphaModFix/>
          </a:blip>
          <a:srcRect/>
          <a:stretch/>
        </p:blipFill>
        <p:spPr>
          <a:xfrm>
            <a:off x="776575" y="1657850"/>
            <a:ext cx="2407023" cy="2407023"/>
          </a:xfrm>
          <a:prstGeom prst="rect">
            <a:avLst/>
          </a:prstGeom>
          <a:noFill/>
          <a:ln>
            <a:noFill/>
          </a:ln>
        </p:spPr>
      </p:pic>
      <p:sp>
        <p:nvSpPr>
          <p:cNvPr id="2175" name="Google Shape;2175;gadf1bfb236_0_2818"/>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D0A669C0-ECF6-2041-AA90-F29EF4F1F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adf1bfb236_0_282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81" name="Google Shape;2181;gadf1bfb236_0_2827"/>
          <p:cNvPicPr preferRelativeResize="0"/>
          <p:nvPr/>
        </p:nvPicPr>
        <p:blipFill rotWithShape="1">
          <a:blip r:embed="rId5">
            <a:alphaModFix/>
          </a:blip>
          <a:srcRect l="24426" t="16020" r="19687" b="-159"/>
          <a:stretch/>
        </p:blipFill>
        <p:spPr>
          <a:xfrm>
            <a:off x="3518663" y="1689250"/>
            <a:ext cx="2407025" cy="2407025"/>
          </a:xfrm>
          <a:prstGeom prst="rect">
            <a:avLst/>
          </a:prstGeom>
          <a:noFill/>
          <a:ln>
            <a:noFill/>
          </a:ln>
        </p:spPr>
      </p:pic>
      <p:pic>
        <p:nvPicPr>
          <p:cNvPr id="2182" name="Google Shape;2182;gadf1bfb236_0_2827"/>
          <p:cNvPicPr preferRelativeResize="0"/>
          <p:nvPr/>
        </p:nvPicPr>
        <p:blipFill rotWithShape="1">
          <a:blip r:embed="rId6">
            <a:alphaModFix/>
          </a:blip>
          <a:srcRect l="28834" t="162" r="19611" b="22504"/>
          <a:stretch/>
        </p:blipFill>
        <p:spPr>
          <a:xfrm>
            <a:off x="6260787" y="1689217"/>
            <a:ext cx="2407025" cy="2407083"/>
          </a:xfrm>
          <a:prstGeom prst="rect">
            <a:avLst/>
          </a:prstGeom>
          <a:noFill/>
          <a:ln>
            <a:noFill/>
          </a:ln>
        </p:spPr>
      </p:pic>
      <p:sp>
        <p:nvSpPr>
          <p:cNvPr id="2183" name="Google Shape;2183;gadf1bfb236_0_2827"/>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84" name="Google Shape;2184;gadf1bfb236_0_2827"/>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85" name="Google Shape;2185;gadf1bfb236_0_2827"/>
          <p:cNvPicPr preferRelativeResize="0"/>
          <p:nvPr/>
        </p:nvPicPr>
        <p:blipFill rotWithShape="1">
          <a:blip r:embed="rId7">
            <a:alphaModFix/>
          </a:blip>
          <a:srcRect/>
          <a:stretch/>
        </p:blipFill>
        <p:spPr>
          <a:xfrm>
            <a:off x="776575" y="1657850"/>
            <a:ext cx="2407023" cy="2407023"/>
          </a:xfrm>
          <a:prstGeom prst="rect">
            <a:avLst/>
          </a:prstGeom>
          <a:noFill/>
          <a:ln>
            <a:noFill/>
          </a:ln>
        </p:spPr>
      </p:pic>
      <p:sp>
        <p:nvSpPr>
          <p:cNvPr id="2186" name="Google Shape;2186;gadf1bfb236_0_2827"/>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
        <p:nvSpPr>
          <p:cNvPr id="2187" name="Google Shape;2187;gadf1bfb236_0_2827"/>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6C9BF407-8373-1845-88FC-C7508E6903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23"/>
    </mc:Choice>
    <mc:Fallback xmlns="">
      <p:transition spd="slow" advTm="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54"/>
        <p:cNvGrpSpPr/>
        <p:nvPr/>
      </p:nvGrpSpPr>
      <p:grpSpPr>
        <a:xfrm>
          <a:off x="0" y="0"/>
          <a:ext cx="0" cy="0"/>
          <a:chOff x="0" y="0"/>
          <a:chExt cx="0" cy="0"/>
        </a:xfrm>
      </p:grpSpPr>
      <p:sp>
        <p:nvSpPr>
          <p:cNvPr id="1955" name="Google Shape;1955;gadf1bfb236_0_9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400">
                <a:solidFill>
                  <a:srgbClr val="000000"/>
                </a:solidFill>
              </a:rPr>
              <a:t>Bee Campus USA</a:t>
            </a:r>
            <a:endParaRPr sz="3400">
              <a:solidFill>
                <a:srgbClr val="000000"/>
              </a:solidFill>
            </a:endParaRPr>
          </a:p>
        </p:txBody>
      </p:sp>
      <p:sp>
        <p:nvSpPr>
          <p:cNvPr id="1956" name="Google Shape;1956;gadf1bfb236_0_972"/>
          <p:cNvSpPr>
            <a:spLocks noGrp="1"/>
          </p:cNvSpPr>
          <p:nvPr>
            <p:ph type="pic" idx="2"/>
          </p:nvPr>
        </p:nvSpPr>
        <p:spPr>
          <a:xfrm>
            <a:off x="2038050" y="1309725"/>
            <a:ext cx="8115900" cy="45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de-DE" sz="2400" b="0" i="0" u="none" strike="noStrike" cap="none">
                <a:solidFill>
                  <a:srgbClr val="000000"/>
                </a:solidFill>
                <a:latin typeface="Avenir"/>
                <a:ea typeface="Avenir"/>
                <a:cs typeface="Avenir"/>
                <a:sym typeface="Avenir"/>
              </a:rPr>
              <a:t>Bringing communities together to sustain pollinators, in particular the more than 3,600 species of native bees in this country, by increasing the abundance of native plants, providing nest sites, and reducing the use of pesticides.</a:t>
            </a:r>
            <a:endParaRPr sz="2400" b="0" i="0" u="none" strike="noStrike" cap="none">
              <a:solidFill>
                <a:srgbClr val="000000"/>
              </a:solidFill>
              <a:latin typeface="Avenir"/>
              <a:ea typeface="Avenir"/>
              <a:cs typeface="Avenir"/>
              <a:sym typeface="Avenir"/>
            </a:endParaRPr>
          </a:p>
        </p:txBody>
      </p:sp>
      <p:pic>
        <p:nvPicPr>
          <p:cNvPr id="1957" name="Google Shape;1957;gadf1bfb236_0_972"/>
          <p:cNvPicPr preferRelativeResize="0"/>
          <p:nvPr/>
        </p:nvPicPr>
        <p:blipFill rotWithShape="1">
          <a:blip r:embed="rId6">
            <a:alphaModFix/>
          </a:blip>
          <a:srcRect t="5141" b="5132"/>
          <a:stretch/>
        </p:blipFill>
        <p:spPr>
          <a:xfrm>
            <a:off x="4949699" y="3065200"/>
            <a:ext cx="2311652" cy="1899500"/>
          </a:xfrm>
          <a:prstGeom prst="rect">
            <a:avLst/>
          </a:prstGeom>
          <a:noFill/>
          <a:ln>
            <a:noFill/>
          </a:ln>
        </p:spPr>
      </p:pic>
      <p:pic>
        <p:nvPicPr>
          <p:cNvPr id="2" name="Audio 1">
            <a:hlinkClick r:id="" action="ppaction://media"/>
            <a:extLst>
              <a:ext uri="{FF2B5EF4-FFF2-40B4-BE49-F238E27FC236}">
                <a16:creationId xmlns:a16="http://schemas.microsoft.com/office/drawing/2014/main" id="{03205D67-4947-6649-8362-715687E55A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00"/>
    </mc:Choice>
    <mc:Fallback xmlns="">
      <p:transition spd="slow" advTm="3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gadf1bfb236_0_28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93" name="Google Shape;2193;gadf1bfb236_0_2838"/>
          <p:cNvPicPr preferRelativeResize="0"/>
          <p:nvPr/>
        </p:nvPicPr>
        <p:blipFill rotWithShape="1">
          <a:blip r:embed="rId5">
            <a:alphaModFix/>
          </a:blip>
          <a:srcRect l="24426" t="16020" r="19687" b="-159"/>
          <a:stretch/>
        </p:blipFill>
        <p:spPr>
          <a:xfrm>
            <a:off x="3518663" y="1689250"/>
            <a:ext cx="2407025" cy="2407025"/>
          </a:xfrm>
          <a:prstGeom prst="rect">
            <a:avLst/>
          </a:prstGeom>
          <a:noFill/>
          <a:ln>
            <a:noFill/>
          </a:ln>
        </p:spPr>
      </p:pic>
      <p:pic>
        <p:nvPicPr>
          <p:cNvPr id="2194" name="Google Shape;2194;gadf1bfb236_0_2838"/>
          <p:cNvPicPr preferRelativeResize="0"/>
          <p:nvPr/>
        </p:nvPicPr>
        <p:blipFill rotWithShape="1">
          <a:blip r:embed="rId6">
            <a:alphaModFix/>
          </a:blip>
          <a:srcRect l="28834" t="162" r="19611" b="22504"/>
          <a:stretch/>
        </p:blipFill>
        <p:spPr>
          <a:xfrm>
            <a:off x="6260787" y="1689217"/>
            <a:ext cx="2407025" cy="2407083"/>
          </a:xfrm>
          <a:prstGeom prst="rect">
            <a:avLst/>
          </a:prstGeom>
          <a:noFill/>
          <a:ln>
            <a:noFill/>
          </a:ln>
        </p:spPr>
      </p:pic>
      <p:pic>
        <p:nvPicPr>
          <p:cNvPr id="2195" name="Google Shape;2195;gadf1bfb236_0_2838"/>
          <p:cNvPicPr preferRelativeResize="0"/>
          <p:nvPr/>
        </p:nvPicPr>
        <p:blipFill rotWithShape="1">
          <a:blip r:embed="rId7">
            <a:alphaModFix/>
          </a:blip>
          <a:srcRect l="15863" t="-660" r="19386" b="3543"/>
          <a:stretch/>
        </p:blipFill>
        <p:spPr>
          <a:xfrm>
            <a:off x="9002250" y="1689283"/>
            <a:ext cx="2407025" cy="2406966"/>
          </a:xfrm>
          <a:prstGeom prst="rect">
            <a:avLst/>
          </a:prstGeom>
          <a:noFill/>
          <a:ln>
            <a:noFill/>
          </a:ln>
        </p:spPr>
      </p:pic>
      <p:sp>
        <p:nvSpPr>
          <p:cNvPr id="2196" name="Google Shape;2196;gadf1bfb236_0_283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97" name="Google Shape;2197;gadf1bfb236_0_283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sp>
        <p:nvSpPr>
          <p:cNvPr id="2198" name="Google Shape;2198;gadf1bfb236_0_2838"/>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
        <p:nvSpPr>
          <p:cNvPr id="2199" name="Google Shape;2199;gadf1bfb236_0_2838"/>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Educate and spread awareness</a:t>
            </a:r>
            <a:endParaRPr sz="2400">
              <a:latin typeface="Avenir"/>
              <a:ea typeface="Avenir"/>
              <a:cs typeface="Avenir"/>
              <a:sym typeface="Avenir"/>
            </a:endParaRPr>
          </a:p>
        </p:txBody>
      </p:sp>
      <p:pic>
        <p:nvPicPr>
          <p:cNvPr id="2200" name="Google Shape;2200;gadf1bfb236_0_2838"/>
          <p:cNvPicPr preferRelativeResize="0"/>
          <p:nvPr/>
        </p:nvPicPr>
        <p:blipFill rotWithShape="1">
          <a:blip r:embed="rId8">
            <a:alphaModFix/>
          </a:blip>
          <a:srcRect/>
          <a:stretch/>
        </p:blipFill>
        <p:spPr>
          <a:xfrm>
            <a:off x="776575" y="1657850"/>
            <a:ext cx="2407023" cy="2407023"/>
          </a:xfrm>
          <a:prstGeom prst="rect">
            <a:avLst/>
          </a:prstGeom>
          <a:noFill/>
          <a:ln>
            <a:noFill/>
          </a:ln>
        </p:spPr>
      </p:pic>
      <p:sp>
        <p:nvSpPr>
          <p:cNvPr id="2201" name="Google Shape;2201;gadf1bfb236_0_2838"/>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70449F56-8C55-BB42-9224-0A19DF5E2D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84"/>
    </mc:Choice>
    <mc:Fallback xmlns="">
      <p:transition spd="slow" advTm="1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205"/>
        <p:cNvGrpSpPr/>
        <p:nvPr/>
      </p:nvGrpSpPr>
      <p:grpSpPr>
        <a:xfrm>
          <a:off x="0" y="0"/>
          <a:ext cx="0" cy="0"/>
          <a:chOff x="0" y="0"/>
          <a:chExt cx="0" cy="0"/>
        </a:xfrm>
      </p:grpSpPr>
      <p:sp>
        <p:nvSpPr>
          <p:cNvPr id="2206" name="Google Shape;2206;gadf1bfb236_0_38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chemeClr val="dk1"/>
                </a:solidFill>
              </a:rPr>
              <a:t>Current Cities &amp; Campuses</a:t>
            </a:r>
            <a:endParaRPr sz="3600"/>
          </a:p>
        </p:txBody>
      </p:sp>
      <p:sp>
        <p:nvSpPr>
          <p:cNvPr id="2207" name="Google Shape;2207;gadf1bfb236_0_3816"/>
          <p:cNvSpPr/>
          <p:nvPr/>
        </p:nvSpPr>
        <p:spPr>
          <a:xfrm>
            <a:off x="10249750" y="5096350"/>
            <a:ext cx="238800" cy="216900"/>
          </a:xfrm>
          <a:prstGeom prst="ellipse">
            <a:avLst/>
          </a:prstGeom>
          <a:solidFill>
            <a:srgbClr val="52B8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gadf1bfb236_0_3816"/>
          <p:cNvSpPr/>
          <p:nvPr/>
        </p:nvSpPr>
        <p:spPr>
          <a:xfrm>
            <a:off x="10249750" y="5477350"/>
            <a:ext cx="238800" cy="216900"/>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gadf1bfb236_0_3816"/>
          <p:cNvSpPr txBox="1"/>
          <p:nvPr/>
        </p:nvSpPr>
        <p:spPr>
          <a:xfrm>
            <a:off x="10629300" y="4924043"/>
            <a:ext cx="1562700" cy="28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rgbClr val="000000"/>
                </a:solidFill>
                <a:latin typeface="Avenir"/>
                <a:ea typeface="Avenir"/>
                <a:cs typeface="Avenir"/>
                <a:sym typeface="Avenir"/>
              </a:rPr>
              <a:t>City</a:t>
            </a:r>
            <a:endParaRPr sz="2400" b="0" i="0" u="none" strike="noStrike" cap="none">
              <a:solidFill>
                <a:srgbClr val="000000"/>
              </a:solidFill>
              <a:latin typeface="Avenir"/>
              <a:ea typeface="Avenir"/>
              <a:cs typeface="Avenir"/>
              <a:sym typeface="Avenir"/>
            </a:endParaRPr>
          </a:p>
        </p:txBody>
      </p:sp>
      <p:sp>
        <p:nvSpPr>
          <p:cNvPr id="2210" name="Google Shape;2210;gadf1bfb236_0_3816"/>
          <p:cNvSpPr txBox="1"/>
          <p:nvPr/>
        </p:nvSpPr>
        <p:spPr>
          <a:xfrm>
            <a:off x="10629300" y="5300811"/>
            <a:ext cx="1562700" cy="28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rgbClr val="000000"/>
                </a:solidFill>
                <a:latin typeface="Avenir"/>
                <a:ea typeface="Avenir"/>
                <a:cs typeface="Avenir"/>
                <a:sym typeface="Avenir"/>
              </a:rPr>
              <a:t>Campus</a:t>
            </a:r>
            <a:endParaRPr sz="2400" b="0" i="0" u="none" strike="noStrike" cap="none">
              <a:solidFill>
                <a:srgbClr val="000000"/>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AC7942BB-FD98-7142-B98C-78951A6A1D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83"/>
    </mc:Choice>
    <mc:Fallback xmlns="">
      <p:transition spd="slow" advTm="3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g8bd34ff1ad_0_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16" name="Google Shape;2216;g8bd34ff1ad_0_9"/>
          <p:cNvSpPr txBox="1">
            <a:spLocks noGrp="1"/>
          </p:cNvSpPr>
          <p:nvPr>
            <p:ph type="body" idx="1"/>
          </p:nvPr>
        </p:nvSpPr>
        <p:spPr>
          <a:xfrm>
            <a:off x="642525" y="1230750"/>
            <a:ext cx="10949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Establish a standing Bee Campus USA committee to advocate for pollinators.</a:t>
            </a:r>
            <a:endParaRPr sz="2400">
              <a:solidFill>
                <a:srgbClr val="000000"/>
              </a:solidFill>
            </a:endParaRPr>
          </a:p>
          <a:p>
            <a:pPr marL="0" lvl="0" indent="0" algn="l" rtl="0">
              <a:lnSpc>
                <a:spcPct val="90000"/>
              </a:lnSpc>
              <a:spcBef>
                <a:spcPts val="1000"/>
              </a:spcBef>
              <a:spcAft>
                <a:spcPts val="0"/>
              </a:spcAft>
              <a:buSzPts val="1800"/>
              <a:buNone/>
            </a:pPr>
            <a:endParaRPr/>
          </a:p>
        </p:txBody>
      </p:sp>
      <p:pic>
        <p:nvPicPr>
          <p:cNvPr id="2217" name="Google Shape;2217;g8bd34ff1ad_0_9"/>
          <p:cNvPicPr preferRelativeResize="0"/>
          <p:nvPr/>
        </p:nvPicPr>
        <p:blipFill rotWithShape="1">
          <a:blip r:embed="rId5">
            <a:alphaModFix/>
          </a:blip>
          <a:srcRect/>
          <a:stretch/>
        </p:blipFill>
        <p:spPr>
          <a:xfrm>
            <a:off x="2316200" y="1824175"/>
            <a:ext cx="7559600" cy="4181501"/>
          </a:xfrm>
          <a:prstGeom prst="rect">
            <a:avLst/>
          </a:prstGeom>
          <a:noFill/>
          <a:ln>
            <a:noFill/>
          </a:ln>
        </p:spPr>
      </p:pic>
      <p:pic>
        <p:nvPicPr>
          <p:cNvPr id="2" name="Audio 1">
            <a:hlinkClick r:id="" action="ppaction://media"/>
            <a:extLst>
              <a:ext uri="{FF2B5EF4-FFF2-40B4-BE49-F238E27FC236}">
                <a16:creationId xmlns:a16="http://schemas.microsoft.com/office/drawing/2014/main" id="{F0E07302-3E08-FB41-A9B4-D7C7575E1A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04"/>
    </mc:Choice>
    <mc:Fallback xmlns="">
      <p:transition spd="slow" advTm="1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9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Bee Campus Committee</a:t>
            </a:r>
            <a:endParaRPr sz="3600">
              <a:solidFill>
                <a:srgbClr val="000000"/>
              </a:solidFill>
            </a:endParaRPr>
          </a:p>
        </p:txBody>
      </p:sp>
      <p:sp>
        <p:nvSpPr>
          <p:cNvPr id="2223" name="Google Shape;2223;p9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Faculty</a:t>
            </a:r>
            <a:endParaRPr>
              <a:solidFill>
                <a:srgbClr val="000000"/>
              </a:solidFill>
            </a:endParaRPr>
          </a:p>
        </p:txBody>
      </p:sp>
      <p:sp>
        <p:nvSpPr>
          <p:cNvPr id="2224" name="Google Shape;2224;p9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Staff</a:t>
            </a:r>
            <a:endParaRPr>
              <a:solidFill>
                <a:srgbClr val="000000"/>
              </a:solidFill>
            </a:endParaRPr>
          </a:p>
        </p:txBody>
      </p:sp>
      <p:sp>
        <p:nvSpPr>
          <p:cNvPr id="2225" name="Google Shape;2225;p9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Admin</a:t>
            </a:r>
            <a:endParaRPr>
              <a:solidFill>
                <a:srgbClr val="000000"/>
              </a:solidFill>
            </a:endParaRPr>
          </a:p>
        </p:txBody>
      </p:sp>
      <p:sp>
        <p:nvSpPr>
          <p:cNvPr id="2226" name="Google Shape;2226;p9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Students</a:t>
            </a:r>
            <a:endParaRPr>
              <a:solidFill>
                <a:srgbClr val="000000"/>
              </a:solidFill>
            </a:endParaRPr>
          </a:p>
        </p:txBody>
      </p:sp>
      <p:pic>
        <p:nvPicPr>
          <p:cNvPr id="2" name="Audio 1">
            <a:hlinkClick r:id="" action="ppaction://media"/>
            <a:extLst>
              <a:ext uri="{FF2B5EF4-FFF2-40B4-BE49-F238E27FC236}">
                <a16:creationId xmlns:a16="http://schemas.microsoft.com/office/drawing/2014/main" id="{29ECB43D-EC95-3443-863A-2591B3C6B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17"/>
    </mc:Choice>
    <mc:Fallback xmlns="">
      <p:transition spd="slow" advTm="3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g7537d8195f_0_636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32" name="Google Shape;2232;g7537d8195f_0_636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1100"/>
              <a:buFont typeface="Arial"/>
              <a:buNone/>
            </a:pPr>
            <a:r>
              <a:rPr lang="de-DE" sz="2400">
                <a:solidFill>
                  <a:schemeClr val="dk1"/>
                </a:solidFill>
              </a:rPr>
              <a:t>Create and enhance pollinator habitat on campus through increasing the abundance of native plants and reducing the use of pesticides.</a:t>
            </a: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p:txBody>
      </p:sp>
      <p:pic>
        <p:nvPicPr>
          <p:cNvPr id="2233" name="Google Shape;2233;g7537d8195f_0_6360"/>
          <p:cNvPicPr preferRelativeResize="0"/>
          <p:nvPr/>
        </p:nvPicPr>
        <p:blipFill rotWithShape="1">
          <a:blip r:embed="rId5">
            <a:alphaModFix/>
          </a:blip>
          <a:srcRect/>
          <a:stretch/>
        </p:blipFill>
        <p:spPr>
          <a:xfrm>
            <a:off x="1181475" y="1976075"/>
            <a:ext cx="3738247" cy="4002900"/>
          </a:xfrm>
          <a:prstGeom prst="rect">
            <a:avLst/>
          </a:prstGeom>
          <a:noFill/>
          <a:ln>
            <a:noFill/>
          </a:ln>
        </p:spPr>
      </p:pic>
      <p:pic>
        <p:nvPicPr>
          <p:cNvPr id="2234" name="Google Shape;2234;g7537d8195f_0_6360"/>
          <p:cNvPicPr preferRelativeResize="0"/>
          <p:nvPr/>
        </p:nvPicPr>
        <p:blipFill rotWithShape="1">
          <a:blip r:embed="rId6">
            <a:alphaModFix/>
          </a:blip>
          <a:srcRect/>
          <a:stretch/>
        </p:blipFill>
        <p:spPr>
          <a:xfrm>
            <a:off x="5229000" y="1976075"/>
            <a:ext cx="5890850" cy="4002903"/>
          </a:xfrm>
          <a:prstGeom prst="rect">
            <a:avLst/>
          </a:prstGeom>
          <a:noFill/>
          <a:ln>
            <a:noFill/>
          </a:ln>
        </p:spPr>
      </p:pic>
      <p:pic>
        <p:nvPicPr>
          <p:cNvPr id="2" name="Audio 1">
            <a:hlinkClick r:id="" action="ppaction://media"/>
            <a:extLst>
              <a:ext uri="{FF2B5EF4-FFF2-40B4-BE49-F238E27FC236}">
                <a16:creationId xmlns:a16="http://schemas.microsoft.com/office/drawing/2014/main" id="{345DD274-EB9A-2E42-9AA1-6896DC49D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12"/>
    </mc:Choice>
    <mc:Fallback xmlns="">
      <p:transition spd="slow" advTm="1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7537d8195f_0_338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Integrated Pest Management (IPM) Plan</a:t>
            </a:r>
            <a:endParaRPr sz="3600">
              <a:solidFill>
                <a:srgbClr val="000000"/>
              </a:solidFill>
            </a:endParaRPr>
          </a:p>
        </p:txBody>
      </p:sp>
      <p:pic>
        <p:nvPicPr>
          <p:cNvPr id="2240" name="Google Shape;2240;g7537d8195f_0_3382"/>
          <p:cNvPicPr preferRelativeResize="0"/>
          <p:nvPr/>
        </p:nvPicPr>
        <p:blipFill rotWithShape="1">
          <a:blip r:embed="rId5">
            <a:alphaModFix/>
          </a:blip>
          <a:srcRect t="1642"/>
          <a:stretch/>
        </p:blipFill>
        <p:spPr>
          <a:xfrm>
            <a:off x="795212" y="1459362"/>
            <a:ext cx="3458122" cy="4499358"/>
          </a:xfrm>
          <a:prstGeom prst="rect">
            <a:avLst/>
          </a:prstGeom>
          <a:noFill/>
          <a:ln>
            <a:noFill/>
          </a:ln>
        </p:spPr>
      </p:pic>
      <p:pic>
        <p:nvPicPr>
          <p:cNvPr id="2241" name="Google Shape;2241;g7537d8195f_0_3382"/>
          <p:cNvPicPr preferRelativeResize="0"/>
          <p:nvPr/>
        </p:nvPicPr>
        <p:blipFill rotWithShape="1">
          <a:blip r:embed="rId6">
            <a:alphaModFix/>
          </a:blip>
          <a:srcRect/>
          <a:stretch/>
        </p:blipFill>
        <p:spPr>
          <a:xfrm>
            <a:off x="4376764" y="1459362"/>
            <a:ext cx="3457523" cy="4499359"/>
          </a:xfrm>
          <a:prstGeom prst="rect">
            <a:avLst/>
          </a:prstGeom>
          <a:noFill/>
          <a:ln>
            <a:noFill/>
          </a:ln>
        </p:spPr>
      </p:pic>
      <p:pic>
        <p:nvPicPr>
          <p:cNvPr id="2242" name="Google Shape;2242;g7537d8195f_0_3382"/>
          <p:cNvPicPr preferRelativeResize="0"/>
          <p:nvPr/>
        </p:nvPicPr>
        <p:blipFill rotWithShape="1">
          <a:blip r:embed="rId7">
            <a:alphaModFix/>
          </a:blip>
          <a:srcRect/>
          <a:stretch/>
        </p:blipFill>
        <p:spPr>
          <a:xfrm>
            <a:off x="7957732" y="1459362"/>
            <a:ext cx="3469796" cy="4499358"/>
          </a:xfrm>
          <a:prstGeom prst="rect">
            <a:avLst/>
          </a:prstGeom>
          <a:noFill/>
          <a:ln>
            <a:noFill/>
          </a:ln>
        </p:spPr>
      </p:pic>
      <p:pic>
        <p:nvPicPr>
          <p:cNvPr id="2" name="Audio 1">
            <a:hlinkClick r:id="" action="ppaction://media"/>
            <a:extLst>
              <a:ext uri="{FF2B5EF4-FFF2-40B4-BE49-F238E27FC236}">
                <a16:creationId xmlns:a16="http://schemas.microsoft.com/office/drawing/2014/main" id="{12CE7999-F850-9B45-A4CA-E4D7F2BA4B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15"/>
    </mc:Choice>
    <mc:Fallback xmlns="">
      <p:transition spd="slow" advTm="2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g7537d8195f_0_339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Recommended Native Plant List</a:t>
            </a:r>
            <a:endParaRPr sz="3600">
              <a:solidFill>
                <a:srgbClr val="000000"/>
              </a:solidFill>
            </a:endParaRPr>
          </a:p>
        </p:txBody>
      </p:sp>
      <p:pic>
        <p:nvPicPr>
          <p:cNvPr id="2248" name="Google Shape;2248;g7537d8195f_0_3391"/>
          <p:cNvPicPr preferRelativeResize="0"/>
          <p:nvPr/>
        </p:nvPicPr>
        <p:blipFill rotWithShape="1">
          <a:blip r:embed="rId5">
            <a:alphaModFix/>
          </a:blip>
          <a:srcRect l="1302" t="2600"/>
          <a:stretch/>
        </p:blipFill>
        <p:spPr>
          <a:xfrm>
            <a:off x="956450" y="1440950"/>
            <a:ext cx="3418525" cy="4406350"/>
          </a:xfrm>
          <a:prstGeom prst="rect">
            <a:avLst/>
          </a:prstGeom>
          <a:noFill/>
          <a:ln>
            <a:noFill/>
          </a:ln>
        </p:spPr>
      </p:pic>
      <p:pic>
        <p:nvPicPr>
          <p:cNvPr id="2249" name="Google Shape;2249;g7537d8195f_0_3391"/>
          <p:cNvPicPr preferRelativeResize="0"/>
          <p:nvPr/>
        </p:nvPicPr>
        <p:blipFill rotWithShape="1">
          <a:blip r:embed="rId6">
            <a:alphaModFix/>
          </a:blip>
          <a:srcRect/>
          <a:stretch/>
        </p:blipFill>
        <p:spPr>
          <a:xfrm>
            <a:off x="4595625" y="1440950"/>
            <a:ext cx="6812355" cy="4406350"/>
          </a:xfrm>
          <a:prstGeom prst="rect">
            <a:avLst/>
          </a:prstGeom>
          <a:noFill/>
          <a:ln>
            <a:noFill/>
          </a:ln>
        </p:spPr>
      </p:pic>
      <p:pic>
        <p:nvPicPr>
          <p:cNvPr id="2" name="Audio 1">
            <a:hlinkClick r:id="" action="ppaction://media"/>
            <a:extLst>
              <a:ext uri="{FF2B5EF4-FFF2-40B4-BE49-F238E27FC236}">
                <a16:creationId xmlns:a16="http://schemas.microsoft.com/office/drawing/2014/main" id="{57052519-CD69-484D-8CE4-17761EA59C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48"/>
    </mc:Choice>
    <mc:Fallback xmlns="">
      <p:transition spd="slow" advTm="2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g7537d8195f_0_63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55" name="Google Shape;2255;g7537d8195f_0_6366"/>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Offer service-learning projects to enhance pollinator habitat.</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56" name="Google Shape;2256;g7537d8195f_0_6366"/>
          <p:cNvPicPr preferRelativeResize="0"/>
          <p:nvPr/>
        </p:nvPicPr>
        <p:blipFill rotWithShape="1">
          <a:blip r:embed="rId5">
            <a:alphaModFix/>
          </a:blip>
          <a:srcRect l="16001"/>
          <a:stretch/>
        </p:blipFill>
        <p:spPr>
          <a:xfrm>
            <a:off x="6606974" y="1824175"/>
            <a:ext cx="5032206" cy="3979074"/>
          </a:xfrm>
          <a:prstGeom prst="rect">
            <a:avLst/>
          </a:prstGeom>
          <a:noFill/>
          <a:ln>
            <a:noFill/>
          </a:ln>
        </p:spPr>
      </p:pic>
      <p:pic>
        <p:nvPicPr>
          <p:cNvPr id="2257" name="Google Shape;2257;g7537d8195f_0_6366"/>
          <p:cNvPicPr preferRelativeResize="0"/>
          <p:nvPr/>
        </p:nvPicPr>
        <p:blipFill rotWithShape="1">
          <a:blip r:embed="rId6">
            <a:alphaModFix/>
          </a:blip>
          <a:srcRect/>
          <a:stretch/>
        </p:blipFill>
        <p:spPr>
          <a:xfrm>
            <a:off x="506175" y="1824175"/>
            <a:ext cx="5956773" cy="3979076"/>
          </a:xfrm>
          <a:prstGeom prst="rect">
            <a:avLst/>
          </a:prstGeom>
          <a:noFill/>
          <a:ln>
            <a:noFill/>
          </a:ln>
        </p:spPr>
      </p:pic>
      <p:pic>
        <p:nvPicPr>
          <p:cNvPr id="2" name="Audio 1">
            <a:hlinkClick r:id="" action="ppaction://media"/>
            <a:extLst>
              <a:ext uri="{FF2B5EF4-FFF2-40B4-BE49-F238E27FC236}">
                <a16:creationId xmlns:a16="http://schemas.microsoft.com/office/drawing/2014/main" id="{1AB72DD6-2822-074A-BBD1-D928905F4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18"/>
    </mc:Choice>
    <mc:Fallback xmlns="">
      <p:transition spd="slow" advTm="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2262" name="Google Shape;2262;g7537d8195f_0_63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63" name="Google Shape;2263;g7537d8195f_0_6372"/>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1100"/>
              <a:buFont typeface="Arial"/>
              <a:buNone/>
            </a:pPr>
            <a:r>
              <a:rPr lang="de-DE" sz="2400">
                <a:solidFill>
                  <a:schemeClr val="dk1"/>
                </a:solidFill>
              </a:rPr>
              <a:t>Offer courses or continuing education opportunities that incorporate pollinator conservation. </a:t>
            </a: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64" name="Google Shape;2264;g7537d8195f_0_6372"/>
          <p:cNvPicPr preferRelativeResize="0"/>
          <p:nvPr/>
        </p:nvPicPr>
        <p:blipFill rotWithShape="1">
          <a:blip r:embed="rId5">
            <a:alphaModFix/>
          </a:blip>
          <a:srcRect/>
          <a:stretch/>
        </p:blipFill>
        <p:spPr>
          <a:xfrm>
            <a:off x="1411575" y="1977625"/>
            <a:ext cx="4339675" cy="3979078"/>
          </a:xfrm>
          <a:prstGeom prst="rect">
            <a:avLst/>
          </a:prstGeom>
          <a:noFill/>
          <a:ln>
            <a:noFill/>
          </a:ln>
        </p:spPr>
      </p:pic>
      <p:pic>
        <p:nvPicPr>
          <p:cNvPr id="2265" name="Google Shape;2265;g7537d8195f_0_6372"/>
          <p:cNvPicPr preferRelativeResize="0"/>
          <p:nvPr/>
        </p:nvPicPr>
        <p:blipFill rotWithShape="1">
          <a:blip r:embed="rId6">
            <a:alphaModFix/>
          </a:blip>
          <a:srcRect r="20867"/>
          <a:stretch/>
        </p:blipFill>
        <p:spPr>
          <a:xfrm>
            <a:off x="6047500" y="1962075"/>
            <a:ext cx="4750551" cy="4010175"/>
          </a:xfrm>
          <a:prstGeom prst="rect">
            <a:avLst/>
          </a:prstGeom>
          <a:noFill/>
          <a:ln>
            <a:noFill/>
          </a:ln>
        </p:spPr>
      </p:pic>
      <p:pic>
        <p:nvPicPr>
          <p:cNvPr id="2" name="Audio 1">
            <a:hlinkClick r:id="" action="ppaction://media"/>
            <a:extLst>
              <a:ext uri="{FF2B5EF4-FFF2-40B4-BE49-F238E27FC236}">
                <a16:creationId xmlns:a16="http://schemas.microsoft.com/office/drawing/2014/main" id="{70732A79-1A78-7A4B-A7F8-CA08FD53AF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56"/>
    </mc:Choice>
    <mc:Fallback xmlns="">
      <p:transition spd="slow" advTm="1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ga59467a283_0_105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71" name="Google Shape;2271;ga59467a283_0_1055"/>
          <p:cNvSpPr txBox="1">
            <a:spLocks noGrp="1"/>
          </p:cNvSpPr>
          <p:nvPr>
            <p:ph type="body" idx="1"/>
          </p:nvPr>
        </p:nvSpPr>
        <p:spPr>
          <a:xfrm>
            <a:off x="524500" y="1230750"/>
            <a:ext cx="11198400" cy="6882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800"/>
              <a:buFont typeface="Arial"/>
              <a:buNone/>
            </a:pPr>
            <a:r>
              <a:rPr lang="de-DE" sz="2400">
                <a:solidFill>
                  <a:schemeClr val="dk1"/>
                </a:solidFill>
              </a:rPr>
              <a:t>Publicly acknowledge Bee City USA affiliation with signs and an online presence.</a:t>
            </a:r>
            <a:endParaRPr sz="2400">
              <a:solidFill>
                <a:schemeClr val="dk1"/>
              </a:solidFill>
            </a:endParaRPr>
          </a:p>
          <a:p>
            <a:pPr marL="0" lvl="0" indent="0" algn="ctr" rtl="0">
              <a:lnSpc>
                <a:spcPct val="70000"/>
              </a:lnSpc>
              <a:spcBef>
                <a:spcPts val="1000"/>
              </a:spcBef>
              <a:spcAft>
                <a:spcPts val="0"/>
              </a:spcAft>
              <a:buSzPts val="1100"/>
              <a:buNone/>
            </a:pP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72" name="Google Shape;2272;ga59467a283_0_1055"/>
          <p:cNvPicPr preferRelativeResize="0"/>
          <p:nvPr/>
        </p:nvPicPr>
        <p:blipFill rotWithShape="1">
          <a:blip r:embed="rId5">
            <a:alphaModFix/>
          </a:blip>
          <a:srcRect l="11184" t="16975" r="18254" b="9791"/>
          <a:stretch/>
        </p:blipFill>
        <p:spPr>
          <a:xfrm>
            <a:off x="7123650" y="1918950"/>
            <a:ext cx="4829750" cy="3758902"/>
          </a:xfrm>
          <a:prstGeom prst="rect">
            <a:avLst/>
          </a:prstGeom>
          <a:noFill/>
          <a:ln>
            <a:noFill/>
          </a:ln>
        </p:spPr>
      </p:pic>
      <p:pic>
        <p:nvPicPr>
          <p:cNvPr id="2273" name="Google Shape;2273;ga59467a283_0_1055"/>
          <p:cNvPicPr preferRelativeResize="0"/>
          <p:nvPr/>
        </p:nvPicPr>
        <p:blipFill rotWithShape="1">
          <a:blip r:embed="rId6">
            <a:alphaModFix/>
          </a:blip>
          <a:srcRect/>
          <a:stretch/>
        </p:blipFill>
        <p:spPr>
          <a:xfrm>
            <a:off x="4139400" y="1918950"/>
            <a:ext cx="2831858" cy="3758900"/>
          </a:xfrm>
          <a:prstGeom prst="rect">
            <a:avLst/>
          </a:prstGeom>
          <a:noFill/>
          <a:ln>
            <a:noFill/>
          </a:ln>
        </p:spPr>
      </p:pic>
      <p:pic>
        <p:nvPicPr>
          <p:cNvPr id="2274" name="Google Shape;2274;ga59467a283_0_1055"/>
          <p:cNvPicPr preferRelativeResize="0"/>
          <p:nvPr/>
        </p:nvPicPr>
        <p:blipFill>
          <a:blip r:embed="rId7">
            <a:alphaModFix/>
          </a:blip>
          <a:stretch>
            <a:fillRect/>
          </a:stretch>
        </p:blipFill>
        <p:spPr>
          <a:xfrm>
            <a:off x="219700" y="1918950"/>
            <a:ext cx="3767301" cy="3758900"/>
          </a:xfrm>
          <a:prstGeom prst="rect">
            <a:avLst/>
          </a:prstGeom>
          <a:noFill/>
          <a:ln>
            <a:noFill/>
          </a:ln>
        </p:spPr>
      </p:pic>
      <p:pic>
        <p:nvPicPr>
          <p:cNvPr id="2" name="Audio 1">
            <a:hlinkClick r:id="" action="ppaction://media"/>
            <a:extLst>
              <a:ext uri="{FF2B5EF4-FFF2-40B4-BE49-F238E27FC236}">
                <a16:creationId xmlns:a16="http://schemas.microsoft.com/office/drawing/2014/main" id="{E2EEF381-047F-FA48-966C-732E1A9C7A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70"/>
    </mc:Choice>
    <mc:Fallback xmlns="">
      <p:transition spd="slow" advTm="22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61"/>
        <p:cNvGrpSpPr/>
        <p:nvPr/>
      </p:nvGrpSpPr>
      <p:grpSpPr>
        <a:xfrm>
          <a:off x="0" y="0"/>
          <a:ext cx="0" cy="0"/>
          <a:chOff x="0" y="0"/>
          <a:chExt cx="0" cy="0"/>
        </a:xfrm>
      </p:grpSpPr>
      <p:sp>
        <p:nvSpPr>
          <p:cNvPr id="1962" name="Google Shape;1962;gadf1bfb236_0_28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400">
                <a:solidFill>
                  <a:srgbClr val="000000"/>
                </a:solidFill>
              </a:rPr>
              <a:t>Bee Campus USA</a:t>
            </a:r>
            <a:endParaRPr sz="3400">
              <a:solidFill>
                <a:srgbClr val="000000"/>
              </a:solidFill>
            </a:endParaRPr>
          </a:p>
        </p:txBody>
      </p:sp>
      <p:sp>
        <p:nvSpPr>
          <p:cNvPr id="1963" name="Google Shape;1963;gadf1bfb236_0_2803"/>
          <p:cNvSpPr>
            <a:spLocks noGrp="1"/>
          </p:cNvSpPr>
          <p:nvPr>
            <p:ph type="pic" idx="2"/>
          </p:nvPr>
        </p:nvSpPr>
        <p:spPr>
          <a:xfrm>
            <a:off x="2038050" y="1309725"/>
            <a:ext cx="8115900" cy="45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de-DE" sz="2400" b="0" i="0" u="none" strike="noStrike" cap="none">
                <a:solidFill>
                  <a:srgbClr val="000000"/>
                </a:solidFill>
                <a:latin typeface="Avenir"/>
                <a:ea typeface="Avenir"/>
                <a:cs typeface="Avenir"/>
                <a:sym typeface="Avenir"/>
              </a:rPr>
              <a:t>Bringing communities together to sustain pollinators, in particular the more than 3,600 species of </a:t>
            </a:r>
            <a:r>
              <a:rPr lang="de-DE" sz="2400" b="1" i="0" u="none" strike="noStrike" cap="none">
                <a:solidFill>
                  <a:srgbClr val="990000"/>
                </a:solidFill>
                <a:latin typeface="Avenir"/>
                <a:ea typeface="Avenir"/>
                <a:cs typeface="Avenir"/>
                <a:sym typeface="Avenir"/>
              </a:rPr>
              <a:t>native bees</a:t>
            </a:r>
            <a:r>
              <a:rPr lang="de-DE" sz="2400" b="0" i="0" u="none" strike="noStrike" cap="none">
                <a:solidFill>
                  <a:srgbClr val="000000"/>
                </a:solidFill>
                <a:latin typeface="Avenir"/>
                <a:ea typeface="Avenir"/>
                <a:cs typeface="Avenir"/>
                <a:sym typeface="Avenir"/>
              </a:rPr>
              <a:t> in this country, by increasing the abundance of native plants, providing nest sites, and reducing the use of pesticides.</a:t>
            </a:r>
            <a:endParaRPr sz="2400" b="0" i="0" u="none" strike="noStrike" cap="none">
              <a:solidFill>
                <a:srgbClr val="000000"/>
              </a:solidFill>
              <a:latin typeface="Avenir"/>
              <a:ea typeface="Avenir"/>
              <a:cs typeface="Avenir"/>
              <a:sym typeface="Avenir"/>
            </a:endParaRPr>
          </a:p>
        </p:txBody>
      </p:sp>
      <p:pic>
        <p:nvPicPr>
          <p:cNvPr id="1964" name="Google Shape;1964;gadf1bfb236_0_2803"/>
          <p:cNvPicPr preferRelativeResize="0"/>
          <p:nvPr/>
        </p:nvPicPr>
        <p:blipFill rotWithShape="1">
          <a:blip r:embed="rId6">
            <a:alphaModFix/>
          </a:blip>
          <a:srcRect t="5141" b="5132"/>
          <a:stretch/>
        </p:blipFill>
        <p:spPr>
          <a:xfrm>
            <a:off x="4949699" y="3065200"/>
            <a:ext cx="2311652" cy="1899500"/>
          </a:xfrm>
          <a:prstGeom prst="rect">
            <a:avLst/>
          </a:prstGeom>
          <a:noFill/>
          <a:ln>
            <a:noFill/>
          </a:ln>
        </p:spPr>
      </p:pic>
      <p:pic>
        <p:nvPicPr>
          <p:cNvPr id="2" name="Audio 1">
            <a:hlinkClick r:id="" action="ppaction://media"/>
            <a:extLst>
              <a:ext uri="{FF2B5EF4-FFF2-40B4-BE49-F238E27FC236}">
                <a16:creationId xmlns:a16="http://schemas.microsoft.com/office/drawing/2014/main" id="{A1DD298F-28E3-C94C-8FD2-D0317F01FD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98"/>
    </mc:Choice>
    <mc:Fallback xmlns="">
      <p:transition spd="slow" advTm="2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g7537d8195f_0_6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80" name="Google Shape;2280;g7537d8195f_0_6384"/>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Annually apply for renewal and report on the previous year’s activities.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1" name="Google Shape;2281;g7537d8195f_0_6384"/>
          <p:cNvPicPr preferRelativeResize="0"/>
          <p:nvPr/>
        </p:nvPicPr>
        <p:blipFill rotWithShape="1">
          <a:blip r:embed="rId5">
            <a:alphaModFix/>
          </a:blip>
          <a:srcRect/>
          <a:stretch/>
        </p:blipFill>
        <p:spPr>
          <a:xfrm>
            <a:off x="836925" y="1849793"/>
            <a:ext cx="3071748" cy="4114055"/>
          </a:xfrm>
          <a:prstGeom prst="rect">
            <a:avLst/>
          </a:prstGeom>
          <a:noFill/>
          <a:ln>
            <a:noFill/>
          </a:ln>
        </p:spPr>
      </p:pic>
      <p:pic>
        <p:nvPicPr>
          <p:cNvPr id="2282" name="Google Shape;2282;g7537d8195f_0_6384"/>
          <p:cNvPicPr preferRelativeResize="0"/>
          <p:nvPr/>
        </p:nvPicPr>
        <p:blipFill rotWithShape="1">
          <a:blip r:embed="rId6">
            <a:alphaModFix/>
          </a:blip>
          <a:srcRect t="1681"/>
          <a:stretch/>
        </p:blipFill>
        <p:spPr>
          <a:xfrm>
            <a:off x="4488600" y="1918950"/>
            <a:ext cx="3138075" cy="4044900"/>
          </a:xfrm>
          <a:prstGeom prst="rect">
            <a:avLst/>
          </a:prstGeom>
          <a:noFill/>
          <a:ln>
            <a:noFill/>
          </a:ln>
        </p:spPr>
      </p:pic>
      <p:pic>
        <p:nvPicPr>
          <p:cNvPr id="2283" name="Google Shape;2283;g7537d8195f_0_6384"/>
          <p:cNvPicPr preferRelativeResize="0"/>
          <p:nvPr/>
        </p:nvPicPr>
        <p:blipFill rotWithShape="1">
          <a:blip r:embed="rId7">
            <a:alphaModFix/>
          </a:blip>
          <a:srcRect/>
          <a:stretch/>
        </p:blipFill>
        <p:spPr>
          <a:xfrm>
            <a:off x="8165180" y="1766900"/>
            <a:ext cx="3208945" cy="4196950"/>
          </a:xfrm>
          <a:prstGeom prst="rect">
            <a:avLst/>
          </a:prstGeom>
          <a:noFill/>
          <a:ln>
            <a:noFill/>
          </a:ln>
        </p:spPr>
      </p:pic>
      <p:pic>
        <p:nvPicPr>
          <p:cNvPr id="2" name="Audio 1">
            <a:hlinkClick r:id="" action="ppaction://media"/>
            <a:extLst>
              <a:ext uri="{FF2B5EF4-FFF2-40B4-BE49-F238E27FC236}">
                <a16:creationId xmlns:a16="http://schemas.microsoft.com/office/drawing/2014/main" id="{D6796A3D-B519-3948-878D-C6EDCCDEE9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53"/>
    </mc:Choice>
    <mc:Fallback xmlns="">
      <p:transition spd="slow" advTm="4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g7537d8195f_0_63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89" name="Google Shape;2289;g7537d8195f_0_63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Pay initial application and annual renewal fees.</a:t>
            </a:r>
            <a:endParaRPr sz="2400">
              <a:solidFill>
                <a:srgbClr val="000000"/>
              </a:solidFill>
            </a:endParaRPr>
          </a:p>
          <a:p>
            <a:pPr marL="0" lvl="0" indent="0" algn="ctr" rtl="0">
              <a:lnSpc>
                <a:spcPct val="90000"/>
              </a:lnSpc>
              <a:spcBef>
                <a:spcPts val="1000"/>
              </a:spcBef>
              <a:spcAft>
                <a:spcPts val="0"/>
              </a:spcAft>
              <a:buSzPts val="1800"/>
              <a:buNone/>
            </a:pPr>
            <a:endParaRPr/>
          </a:p>
        </p:txBody>
      </p:sp>
      <p:sp>
        <p:nvSpPr>
          <p:cNvPr id="2290" name="Google Shape;2290;g7537d8195f_0_6390"/>
          <p:cNvSpPr txBox="1">
            <a:spLocks noGrp="1"/>
          </p:cNvSpPr>
          <p:nvPr>
            <p:ph type="body" idx="3"/>
          </p:nvPr>
        </p:nvSpPr>
        <p:spPr>
          <a:xfrm>
            <a:off x="4063350" y="2071350"/>
            <a:ext cx="4065300" cy="3606900"/>
          </a:xfrm>
          <a:prstGeom prst="rect">
            <a:avLst/>
          </a:prstGeom>
          <a:noFill/>
          <a:ln>
            <a:noFill/>
          </a:ln>
        </p:spPr>
        <p:txBody>
          <a:bodyPr spcFirstLastPara="1" wrap="square" lIns="91425" tIns="45700" rIns="91425" bIns="45700" anchor="ctr" anchorCtr="0">
            <a:noAutofit/>
          </a:bodyPr>
          <a:lstStyle/>
          <a:p>
            <a:pPr marL="50800" lvl="0" indent="0" algn="just" rtl="0">
              <a:spcBef>
                <a:spcPts val="1000"/>
              </a:spcBef>
              <a:spcAft>
                <a:spcPts val="0"/>
              </a:spcAft>
              <a:buNone/>
            </a:pPr>
            <a:r>
              <a:rPr lang="de-DE" sz="2400">
                <a:solidFill>
                  <a:srgbClr val="000000"/>
                </a:solidFill>
              </a:rPr>
              <a:t>Fee Based on Enrollment</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&lt;3000 ($100)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​3,000 - 5,000 ($200)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5,001 - 10,000 ($300)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10,001 - 20,000 ($400)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&gt;20,000 ($500)</a:t>
            </a:r>
            <a:endParaRPr sz="2400">
              <a:solidFill>
                <a:srgbClr val="000000"/>
              </a:solidFill>
            </a:endParaRPr>
          </a:p>
          <a:p>
            <a:pPr marL="457200" lvl="0" indent="-228600" algn="l" rtl="0">
              <a:lnSpc>
                <a:spcPct val="90000"/>
              </a:lnSpc>
              <a:spcBef>
                <a:spcPts val="1000"/>
              </a:spcBef>
              <a:spcAft>
                <a:spcPts val="0"/>
              </a:spcAft>
              <a:buClr>
                <a:srgbClr val="000000"/>
              </a:buClr>
              <a:buSzPts val="2800"/>
              <a:buFont typeface="Arial"/>
              <a:buNone/>
            </a:pPr>
            <a:endParaRPr sz="2400">
              <a:solidFill>
                <a:srgbClr val="000000"/>
              </a:solidFill>
            </a:endParaRPr>
          </a:p>
          <a:p>
            <a:pPr marL="0" lvl="0" indent="0" algn="l" rtl="0">
              <a:lnSpc>
                <a:spcPct val="90000"/>
              </a:lnSpc>
              <a:spcBef>
                <a:spcPts val="1000"/>
              </a:spcBef>
              <a:spcAft>
                <a:spcPts val="0"/>
              </a:spcAft>
              <a:buSzPts val="2800"/>
              <a:buNone/>
            </a:pPr>
            <a:endParaRPr/>
          </a:p>
        </p:txBody>
      </p:sp>
      <p:pic>
        <p:nvPicPr>
          <p:cNvPr id="2" name="Audio 1">
            <a:hlinkClick r:id="" action="ppaction://media"/>
            <a:extLst>
              <a:ext uri="{FF2B5EF4-FFF2-40B4-BE49-F238E27FC236}">
                <a16:creationId xmlns:a16="http://schemas.microsoft.com/office/drawing/2014/main" id="{DCD10F23-F96C-DF4F-8137-346E3C696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55"/>
    </mc:Choice>
    <mc:Fallback xmlns="">
      <p:transition spd="slow" advTm="1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g7537d8195f_0_639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solidFill>
                  <a:srgbClr val="000000"/>
                </a:solidFill>
              </a:rPr>
              <a:t>Benefits of Affiliation</a:t>
            </a:r>
            <a:endParaRPr>
              <a:solidFill>
                <a:srgbClr val="000000"/>
              </a:solidFill>
            </a:endParaRPr>
          </a:p>
        </p:txBody>
      </p:sp>
      <p:sp>
        <p:nvSpPr>
          <p:cNvPr id="2297" name="Google Shape;2297;g7537d8195f_0_6396"/>
          <p:cNvSpPr txBox="1">
            <a:spLocks noGrp="1"/>
          </p:cNvSpPr>
          <p:nvPr>
            <p:ph type="body" idx="3"/>
          </p:nvPr>
        </p:nvSpPr>
        <p:spPr>
          <a:xfrm>
            <a:off x="5911400" y="1076099"/>
            <a:ext cx="5821200" cy="4851900"/>
          </a:xfrm>
          <a:prstGeom prst="rect">
            <a:avLst/>
          </a:prstGeom>
          <a:noFill/>
          <a:ln>
            <a:noFill/>
          </a:ln>
        </p:spPr>
        <p:txBody>
          <a:bodyPr spcFirstLastPara="1" wrap="square" lIns="91425" tIns="45700" rIns="91425" bIns="45700" anchor="t" anchorCtr="0">
            <a:noAutofit/>
          </a:bodyPr>
          <a:lstStyle/>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Ensure survival of vital animal species including bees and other pollinators.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Build community locally and nationally.</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Improve local food production and raise community awareness of how our food grows.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Support small local businesses.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Address pest problems with fewer pesticides using integrated pest management.</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Heighten awareness of biological diversity.</a:t>
            </a:r>
            <a:endParaRPr sz="2400">
              <a:solidFill>
                <a:srgbClr val="FFFFFF"/>
              </a:solidFill>
            </a:endParaRPr>
          </a:p>
          <a:p>
            <a:pPr marL="0" lvl="0" indent="0" algn="ctr" rtl="0">
              <a:lnSpc>
                <a:spcPct val="90000"/>
              </a:lnSpc>
              <a:spcBef>
                <a:spcPts val="1000"/>
              </a:spcBef>
              <a:spcAft>
                <a:spcPts val="0"/>
              </a:spcAft>
              <a:buSzPts val="2800"/>
              <a:buNone/>
            </a:pPr>
            <a:endParaRPr/>
          </a:p>
        </p:txBody>
      </p:sp>
      <p:sp>
        <p:nvSpPr>
          <p:cNvPr id="2298" name="Google Shape;2298;g7537d8195f_0_6396"/>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 </a:t>
            </a:r>
            <a:r>
              <a:rPr lang="de-DE" sz="1000">
                <a:solidFill>
                  <a:srgbClr val="000000"/>
                </a:solidFill>
                <a:highlight>
                  <a:srgbClr val="FFFFFF"/>
                </a:highlight>
              </a:rPr>
              <a:t>Jim Cairns / USDA-NRCS</a:t>
            </a:r>
            <a:endParaRPr sz="1000">
              <a:solidFill>
                <a:srgbClr val="000000"/>
              </a:solidFill>
            </a:endParaRPr>
          </a:p>
        </p:txBody>
      </p:sp>
      <p:pic>
        <p:nvPicPr>
          <p:cNvPr id="2299" name="Google Shape;2299;g7537d8195f_0_6396"/>
          <p:cNvPicPr preferRelativeResize="0"/>
          <p:nvPr/>
        </p:nvPicPr>
        <p:blipFill rotWithShape="1">
          <a:blip r:embed="rId5">
            <a:alphaModFix/>
          </a:blip>
          <a:srcRect r="15218"/>
          <a:stretch/>
        </p:blipFill>
        <p:spPr>
          <a:xfrm>
            <a:off x="-3547625" y="-58475"/>
            <a:ext cx="8976225" cy="7087325"/>
          </a:xfrm>
          <a:prstGeom prst="rect">
            <a:avLst/>
          </a:prstGeom>
          <a:noFill/>
          <a:ln>
            <a:noFill/>
          </a:ln>
        </p:spPr>
      </p:pic>
      <p:pic>
        <p:nvPicPr>
          <p:cNvPr id="2" name="Audio 1">
            <a:hlinkClick r:id="" action="ppaction://media"/>
            <a:extLst>
              <a:ext uri="{FF2B5EF4-FFF2-40B4-BE49-F238E27FC236}">
                <a16:creationId xmlns:a16="http://schemas.microsoft.com/office/drawing/2014/main" id="{F550B67B-87F3-B74E-BDCA-9AA372AF0E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242"/>
    </mc:Choice>
    <mc:Fallback xmlns="">
      <p:transition spd="slow" advTm="8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9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Apply</a:t>
            </a:r>
            <a:endParaRPr sz="3600">
              <a:solidFill>
                <a:srgbClr val="000000"/>
              </a:solidFill>
            </a:endParaRPr>
          </a:p>
        </p:txBody>
      </p:sp>
      <p:sp>
        <p:nvSpPr>
          <p:cNvPr id="2306" name="Google Shape;2306;p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solidFill>
                  <a:srgbClr val="000000"/>
                </a:solidFill>
                <a:latin typeface="Avenir"/>
                <a:ea typeface="Avenir"/>
                <a:cs typeface="Avenir"/>
                <a:sym typeface="Avenir"/>
              </a:rPr>
              <a:t> www.beecityusa.org/application-c</a:t>
            </a:r>
            <a:r>
              <a:rPr lang="de-DE" sz="2400">
                <a:solidFill>
                  <a:srgbClr val="000000"/>
                </a:solidFill>
              </a:rPr>
              <a:t>ampus</a:t>
            </a:r>
            <a:endParaRPr sz="2400">
              <a:solidFill>
                <a:srgbClr val="000000"/>
              </a:solidFill>
              <a:latin typeface="Avenir"/>
              <a:ea typeface="Avenir"/>
              <a:cs typeface="Avenir"/>
              <a:sym typeface="Avenir"/>
            </a:endParaRPr>
          </a:p>
        </p:txBody>
      </p:sp>
      <p:sp>
        <p:nvSpPr>
          <p:cNvPr id="2307" name="Google Shape;2307;p90"/>
          <p:cNvSpPr txBox="1">
            <a:spLocks noGrp="1"/>
          </p:cNvSpPr>
          <p:nvPr>
            <p:ph type="body" idx="3"/>
          </p:nvPr>
        </p:nvSpPr>
        <p:spPr>
          <a:xfrm>
            <a:off x="800100" y="2152325"/>
            <a:ext cx="9807300" cy="4146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de-DE" sz="2400" b="1">
                <a:solidFill>
                  <a:srgbClr val="000000"/>
                </a:solidFill>
              </a:rPr>
              <a:t>Application Process</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Form Committee</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Complete online application</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Receive approval of president or chancellor</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Pay application fee (scaled to student enrollment)</a:t>
            </a:r>
            <a:endParaRPr sz="2400" b="1">
              <a:solidFill>
                <a:srgbClr val="000000"/>
              </a:solidFill>
            </a:endParaRPr>
          </a:p>
          <a:p>
            <a:pPr marL="514350" lvl="0" indent="-336550" algn="l" rtl="0">
              <a:lnSpc>
                <a:spcPct val="120000"/>
              </a:lnSpc>
              <a:spcBef>
                <a:spcPts val="0"/>
              </a:spcBef>
              <a:spcAft>
                <a:spcPts val="0"/>
              </a:spcAft>
              <a:buSzPts val="2800"/>
              <a:buFont typeface="Arial"/>
              <a:buNone/>
            </a:pPr>
            <a:endParaRPr sz="2400">
              <a:solidFill>
                <a:srgbClr val="000000"/>
              </a:solidFill>
            </a:endParaRPr>
          </a:p>
          <a:p>
            <a:pPr marL="0" lvl="0" indent="0" algn="l" rtl="0">
              <a:lnSpc>
                <a:spcPct val="90000"/>
              </a:lnSpc>
              <a:spcBef>
                <a:spcPts val="1000"/>
              </a:spcBef>
              <a:spcAft>
                <a:spcPts val="0"/>
              </a:spcAft>
              <a:buSzPts val="2800"/>
              <a:buNone/>
            </a:pPr>
            <a:endParaRPr/>
          </a:p>
        </p:txBody>
      </p:sp>
      <p:pic>
        <p:nvPicPr>
          <p:cNvPr id="2" name="Audio 1">
            <a:hlinkClick r:id="" action="ppaction://media"/>
            <a:extLst>
              <a:ext uri="{FF2B5EF4-FFF2-40B4-BE49-F238E27FC236}">
                <a16:creationId xmlns:a16="http://schemas.microsoft.com/office/drawing/2014/main" id="{24962429-5EB7-6748-88BD-B273FCD82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266"/>
    </mc:Choice>
    <mc:Fallback xmlns="">
      <p:transition spd="slow" advTm="5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11"/>
        <p:cNvGrpSpPr/>
        <p:nvPr/>
      </p:nvGrpSpPr>
      <p:grpSpPr>
        <a:xfrm>
          <a:off x="0" y="0"/>
          <a:ext cx="0" cy="0"/>
          <a:chOff x="0" y="0"/>
          <a:chExt cx="0" cy="0"/>
        </a:xfrm>
      </p:grpSpPr>
      <p:sp>
        <p:nvSpPr>
          <p:cNvPr id="2312" name="Google Shape;2312;gadf1bfb236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Learn More</a:t>
            </a:r>
            <a:endParaRPr sz="3600">
              <a:solidFill>
                <a:srgbClr val="000000"/>
              </a:solidFill>
            </a:endParaRPr>
          </a:p>
        </p:txBody>
      </p:sp>
      <p:sp>
        <p:nvSpPr>
          <p:cNvPr id="2313" name="Google Shape;2313;gadf1bfb236_0_5848"/>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dk1"/>
              </a:buClr>
              <a:buSzPts val="1100"/>
              <a:buFont typeface="Arial"/>
              <a:buNone/>
            </a:pPr>
            <a:r>
              <a:rPr lang="de-DE" sz="2400" b="1" i="0" u="none" strike="noStrike" cap="none">
                <a:solidFill>
                  <a:schemeClr val="dk1"/>
                </a:solidFill>
                <a:latin typeface="Avenir"/>
                <a:ea typeface="Avenir"/>
                <a:cs typeface="Avenir"/>
                <a:sym typeface="Avenir"/>
              </a:rPr>
              <a:t>www.beecityusa.org</a:t>
            </a:r>
            <a:endParaRPr sz="2400" b="1" i="0" u="none" strike="noStrike" cap="none">
              <a:solidFill>
                <a:schemeClr val="dk1"/>
              </a:solidFill>
              <a:latin typeface="Avenir"/>
              <a:ea typeface="Avenir"/>
              <a:cs typeface="Avenir"/>
              <a:sym typeface="Avenir"/>
            </a:endParaRPr>
          </a:p>
          <a:p>
            <a:pPr marL="0" marR="0" lvl="0" indent="0" algn="l" rtl="0">
              <a:lnSpc>
                <a:spcPct val="90000"/>
              </a:lnSpc>
              <a:spcBef>
                <a:spcPts val="1000"/>
              </a:spcBef>
              <a:spcAft>
                <a:spcPts val="0"/>
              </a:spcAft>
              <a:buClr>
                <a:schemeClr val="dk1"/>
              </a:buClr>
              <a:buSzPts val="2800"/>
              <a:buFont typeface="Arial"/>
              <a:buNone/>
            </a:pPr>
            <a:endParaRPr sz="2400" b="1" i="0" u="none" strike="noStrike" cap="none">
              <a:solidFill>
                <a:schemeClr val="dk1"/>
              </a:solidFill>
              <a:latin typeface="Avenir"/>
              <a:ea typeface="Avenir"/>
              <a:cs typeface="Avenir"/>
              <a:sym typeface="Avenir"/>
            </a:endParaRPr>
          </a:p>
        </p:txBody>
      </p:sp>
      <p:sp>
        <p:nvSpPr>
          <p:cNvPr id="2314" name="Google Shape;2314;gadf1bfb236_0_5848"/>
          <p:cNvSpPr txBox="1">
            <a:spLocks noGrp="1"/>
          </p:cNvSpPr>
          <p:nvPr>
            <p:ph type="body" idx="4294967295"/>
          </p:nvPr>
        </p:nvSpPr>
        <p:spPr>
          <a:xfrm>
            <a:off x="95900" y="6465572"/>
            <a:ext cx="2568600" cy="30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Sara Morris</a:t>
            </a:r>
            <a:endParaRPr sz="10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B1718A2D-F4C8-1B4D-AAF6-D42946CAD9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51"/>
    </mc:Choice>
    <mc:Fallback xmlns="">
      <p:transition spd="slow" advTm="1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18"/>
        <p:cNvGrpSpPr/>
        <p:nvPr/>
      </p:nvGrpSpPr>
      <p:grpSpPr>
        <a:xfrm>
          <a:off x="0" y="0"/>
          <a:ext cx="0" cy="0"/>
          <a:chOff x="0" y="0"/>
          <a:chExt cx="0" cy="0"/>
        </a:xfrm>
      </p:grpSpPr>
      <p:sp>
        <p:nvSpPr>
          <p:cNvPr id="2319" name="Google Shape;2319;gadf1bfb236_0_67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Thank You</a:t>
            </a:r>
            <a:endParaRPr sz="3600">
              <a:solidFill>
                <a:srgbClr val="000000"/>
              </a:solidFill>
            </a:endParaRPr>
          </a:p>
        </p:txBody>
      </p:sp>
      <p:sp>
        <p:nvSpPr>
          <p:cNvPr id="2320" name="Google Shape;2320;gadf1bfb236_0_6763"/>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dk1"/>
              </a:buClr>
              <a:buSzPts val="1100"/>
              <a:buFont typeface="Arial"/>
              <a:buNone/>
            </a:pPr>
            <a:r>
              <a:rPr lang="de-DE" sz="2400" b="1" i="0" u="none" strike="noStrike" cap="none">
                <a:solidFill>
                  <a:schemeClr val="dk1"/>
                </a:solidFill>
                <a:latin typeface="Avenir"/>
                <a:ea typeface="Avenir"/>
                <a:cs typeface="Avenir"/>
                <a:sym typeface="Avenir"/>
              </a:rPr>
              <a:t>Questions?</a:t>
            </a:r>
            <a:endParaRPr sz="2400" b="1" i="0" u="none" strike="noStrike" cap="none">
              <a:solidFill>
                <a:schemeClr val="dk1"/>
              </a:solidFill>
              <a:latin typeface="Avenir"/>
              <a:ea typeface="Avenir"/>
              <a:cs typeface="Avenir"/>
              <a:sym typeface="Avenir"/>
            </a:endParaRPr>
          </a:p>
          <a:p>
            <a:pPr marL="0" marR="0" lvl="0" indent="0" algn="l" rtl="0">
              <a:lnSpc>
                <a:spcPct val="90000"/>
              </a:lnSpc>
              <a:spcBef>
                <a:spcPts val="1000"/>
              </a:spcBef>
              <a:spcAft>
                <a:spcPts val="0"/>
              </a:spcAft>
              <a:buClr>
                <a:schemeClr val="dk1"/>
              </a:buClr>
              <a:buSzPts val="2800"/>
              <a:buFont typeface="Arial"/>
              <a:buNone/>
            </a:pPr>
            <a:endParaRPr sz="2400" b="1" i="0" u="none" strike="noStrike" cap="none">
              <a:solidFill>
                <a:schemeClr val="dk1"/>
              </a:solidFill>
              <a:latin typeface="Avenir"/>
              <a:ea typeface="Avenir"/>
              <a:cs typeface="Avenir"/>
              <a:sym typeface="Avenir"/>
            </a:endParaRPr>
          </a:p>
        </p:txBody>
      </p:sp>
      <p:sp>
        <p:nvSpPr>
          <p:cNvPr id="2321" name="Google Shape;2321;gadf1bfb236_0_6763"/>
          <p:cNvSpPr txBox="1">
            <a:spLocks noGrp="1"/>
          </p:cNvSpPr>
          <p:nvPr>
            <p:ph type="body" idx="4294967295"/>
          </p:nvPr>
        </p:nvSpPr>
        <p:spPr>
          <a:xfrm>
            <a:off x="76200" y="6439973"/>
            <a:ext cx="2568600" cy="41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Jennifer Hopwood</a:t>
            </a:r>
            <a:endParaRPr sz="10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4E0F3428-B9EE-864A-AC80-03F662E00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28"/>
    </mc:Choice>
    <mc:Fallback xmlns="">
      <p:transition spd="slow" advTm="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537d8195f_0_122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t>Bee Diversity</a:t>
            </a:r>
            <a:endParaRPr/>
          </a:p>
        </p:txBody>
      </p:sp>
      <p:pic>
        <p:nvPicPr>
          <p:cNvPr id="1970" name="Google Shape;1970;g7537d8195f_0_1226"/>
          <p:cNvPicPr preferRelativeResize="0"/>
          <p:nvPr/>
        </p:nvPicPr>
        <p:blipFill rotWithShape="1">
          <a:blip r:embed="rId5">
            <a:alphaModFix/>
          </a:blip>
          <a:srcRect/>
          <a:stretch/>
        </p:blipFill>
        <p:spPr>
          <a:xfrm>
            <a:off x="0" y="1"/>
            <a:ext cx="12192000" cy="6857991"/>
          </a:xfrm>
          <a:prstGeom prst="rect">
            <a:avLst/>
          </a:prstGeom>
          <a:noFill/>
          <a:ln>
            <a:noFill/>
          </a:ln>
        </p:spPr>
      </p:pic>
      <p:sp>
        <p:nvSpPr>
          <p:cNvPr id="1971" name="Google Shape;1971;g7537d8195f_0_1226"/>
          <p:cNvSpPr txBox="1"/>
          <p:nvPr/>
        </p:nvSpPr>
        <p:spPr>
          <a:xfrm>
            <a:off x="122825" y="6474600"/>
            <a:ext cx="3131100" cy="30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rgbClr val="A5A5A5"/>
                </a:solidFill>
                <a:latin typeface="Avenir"/>
                <a:ea typeface="Avenir"/>
                <a:cs typeface="Avenir"/>
                <a:sym typeface="Avenir"/>
              </a:rPr>
              <a:t>USGS Native Bee Inventory and Monitoring Lab</a:t>
            </a:r>
            <a:endParaRPr sz="1000" b="0" i="0" u="none" strike="noStrike" cap="none">
              <a:solidFill>
                <a:srgbClr val="A5A5A5"/>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EAB72CF8-2486-DA45-B7DE-203C2B223D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59"/>
    </mc:Choice>
    <mc:Fallback xmlns="">
      <p:transition spd="slow" advTm="2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75"/>
        <p:cNvGrpSpPr/>
        <p:nvPr/>
      </p:nvGrpSpPr>
      <p:grpSpPr>
        <a:xfrm>
          <a:off x="0" y="0"/>
          <a:ext cx="0" cy="0"/>
          <a:chOff x="0" y="0"/>
          <a:chExt cx="0" cy="0"/>
        </a:xfrm>
      </p:grpSpPr>
      <p:sp>
        <p:nvSpPr>
          <p:cNvPr id="1976" name="Google Shape;1976;g7537d8195f_0_124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Honey Bees</a:t>
            </a:r>
            <a:endParaRPr sz="3400">
              <a:solidFill>
                <a:srgbClr val="000000"/>
              </a:solidFill>
            </a:endParaRPr>
          </a:p>
        </p:txBody>
      </p:sp>
      <p:pic>
        <p:nvPicPr>
          <p:cNvPr id="2" name="Audio 1">
            <a:hlinkClick r:id="" action="ppaction://media"/>
            <a:extLst>
              <a:ext uri="{FF2B5EF4-FFF2-40B4-BE49-F238E27FC236}">
                <a16:creationId xmlns:a16="http://schemas.microsoft.com/office/drawing/2014/main" id="{1E0D7B9E-D82B-8E43-9A5B-49AAE7E2B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32"/>
    </mc:Choice>
    <mc:Fallback xmlns="">
      <p:transition spd="slow" advTm="1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g7537d8195f_0_1246"/>
          <p:cNvPicPr preferRelativeResize="0"/>
          <p:nvPr/>
        </p:nvPicPr>
        <p:blipFill rotWithShape="1">
          <a:blip r:embed="rId5">
            <a:alphaModFix/>
          </a:blip>
          <a:srcRect/>
          <a:stretch/>
        </p:blipFill>
        <p:spPr>
          <a:xfrm>
            <a:off x="0" y="1114"/>
            <a:ext cx="12191999" cy="6855771"/>
          </a:xfrm>
          <a:prstGeom prst="rect">
            <a:avLst/>
          </a:prstGeom>
          <a:noFill/>
          <a:ln>
            <a:noFill/>
          </a:ln>
        </p:spPr>
      </p:pic>
      <p:sp>
        <p:nvSpPr>
          <p:cNvPr id="1982" name="Google Shape;1982;g7537d8195f_0_1246"/>
          <p:cNvSpPr txBox="1">
            <a:spLocks noGrp="1"/>
          </p:cNvSpPr>
          <p:nvPr>
            <p:ph type="body" idx="1"/>
          </p:nvPr>
        </p:nvSpPr>
        <p:spPr>
          <a:xfrm>
            <a:off x="-103725" y="6381848"/>
            <a:ext cx="1799400" cy="485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1050"/>
              <a:buNone/>
            </a:pPr>
            <a:r>
              <a:rPr lang="de-DE" sz="1000">
                <a:solidFill>
                  <a:srgbClr val="000000"/>
                </a:solidFill>
              </a:rPr>
              <a:t>Photo: Emily May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ABBC00B4-34F3-704D-B251-9B6D51B08D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68"/>
    </mc:Choice>
    <mc:Fallback xmlns="">
      <p:transition spd="slow" advTm="3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g7537d8195f_0_12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Beekeeping ≠ Bee Conservation </a:t>
            </a:r>
            <a:endParaRPr sz="3400">
              <a:solidFill>
                <a:srgbClr val="000000"/>
              </a:solidFill>
            </a:endParaRPr>
          </a:p>
        </p:txBody>
      </p:sp>
      <p:pic>
        <p:nvPicPr>
          <p:cNvPr id="1988" name="Google Shape;1988;g7537d8195f_0_1252"/>
          <p:cNvPicPr preferRelativeResize="0"/>
          <p:nvPr/>
        </p:nvPicPr>
        <p:blipFill rotWithShape="1">
          <a:blip r:embed="rId5">
            <a:alphaModFix/>
          </a:blip>
          <a:srcRect/>
          <a:stretch/>
        </p:blipFill>
        <p:spPr>
          <a:xfrm>
            <a:off x="6508893" y="1373100"/>
            <a:ext cx="3313757" cy="2206242"/>
          </a:xfrm>
          <a:prstGeom prst="rect">
            <a:avLst/>
          </a:prstGeom>
          <a:noFill/>
          <a:ln>
            <a:noFill/>
          </a:ln>
        </p:spPr>
      </p:pic>
      <p:pic>
        <p:nvPicPr>
          <p:cNvPr id="1989" name="Google Shape;1989;g7537d8195f_0_1252"/>
          <p:cNvPicPr preferRelativeResize="0"/>
          <p:nvPr/>
        </p:nvPicPr>
        <p:blipFill rotWithShape="1">
          <a:blip r:embed="rId6">
            <a:alphaModFix/>
          </a:blip>
          <a:srcRect r="22862" b="9909"/>
          <a:stretch/>
        </p:blipFill>
        <p:spPr>
          <a:xfrm>
            <a:off x="6500353" y="3665562"/>
            <a:ext cx="3322296" cy="2579398"/>
          </a:xfrm>
          <a:prstGeom prst="rect">
            <a:avLst/>
          </a:prstGeom>
          <a:noFill/>
          <a:ln>
            <a:noFill/>
          </a:ln>
        </p:spPr>
      </p:pic>
      <p:pic>
        <p:nvPicPr>
          <p:cNvPr id="1990" name="Google Shape;1990;g7537d8195f_0_1252"/>
          <p:cNvPicPr preferRelativeResize="0"/>
          <p:nvPr/>
        </p:nvPicPr>
        <p:blipFill rotWithShape="1">
          <a:blip r:embed="rId7">
            <a:alphaModFix/>
          </a:blip>
          <a:srcRect t="15541" b="15541"/>
          <a:stretch/>
        </p:blipFill>
        <p:spPr>
          <a:xfrm>
            <a:off x="2369375" y="1373100"/>
            <a:ext cx="3972900" cy="1819800"/>
          </a:xfrm>
          <a:prstGeom prst="rect">
            <a:avLst/>
          </a:prstGeom>
          <a:noFill/>
          <a:ln w="9525" cap="flat" cmpd="sng">
            <a:solidFill>
              <a:srgbClr val="A5A5A5"/>
            </a:solidFill>
            <a:prstDash val="solid"/>
            <a:round/>
            <a:headEnd type="none" w="sm" len="sm"/>
            <a:tailEnd type="none" w="sm" len="sm"/>
          </a:ln>
        </p:spPr>
      </p:pic>
      <p:pic>
        <p:nvPicPr>
          <p:cNvPr id="1991" name="Google Shape;1991;g7537d8195f_0_1252"/>
          <p:cNvPicPr preferRelativeResize="0"/>
          <p:nvPr/>
        </p:nvPicPr>
        <p:blipFill rotWithShape="1">
          <a:blip r:embed="rId8">
            <a:alphaModFix/>
          </a:blip>
          <a:srcRect l="10313"/>
          <a:stretch/>
        </p:blipFill>
        <p:spPr>
          <a:xfrm>
            <a:off x="2369437" y="3302825"/>
            <a:ext cx="3972778" cy="2942126"/>
          </a:xfrm>
          <a:prstGeom prst="rect">
            <a:avLst/>
          </a:prstGeom>
          <a:noFill/>
          <a:ln>
            <a:noFill/>
          </a:ln>
        </p:spPr>
      </p:pic>
      <p:pic>
        <p:nvPicPr>
          <p:cNvPr id="2" name="Audio 1">
            <a:hlinkClick r:id="" action="ppaction://media"/>
            <a:extLst>
              <a:ext uri="{FF2B5EF4-FFF2-40B4-BE49-F238E27FC236}">
                <a16:creationId xmlns:a16="http://schemas.microsoft.com/office/drawing/2014/main" id="{9C169044-C38F-9740-ABE7-15356DA177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09"/>
    </mc:Choice>
    <mc:Fallback xmlns="">
      <p:transition spd="slow" advTm="4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7537d8195f_0_126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1997" name="Google Shape;1997;g7537d8195f_0_1261"/>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998" name="Google Shape;1998;g7537d8195f_0_1261"/>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endParaRPr/>
          </a:p>
        </p:txBody>
      </p:sp>
      <p:sp>
        <p:nvSpPr>
          <p:cNvPr id="1999" name="Google Shape;1999;g7537d8195f_0_1261"/>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endParaRPr/>
          </a:p>
        </p:txBody>
      </p:sp>
      <p:pic>
        <p:nvPicPr>
          <p:cNvPr id="2000" name="Google Shape;2000;g7537d8195f_0_1261"/>
          <p:cNvPicPr preferRelativeResize="0"/>
          <p:nvPr/>
        </p:nvPicPr>
        <p:blipFill rotWithShape="1">
          <a:blip r:embed="rId5">
            <a:alphaModFix/>
          </a:blip>
          <a:srcRect/>
          <a:stretch/>
        </p:blipFill>
        <p:spPr>
          <a:xfrm>
            <a:off x="9825" y="0"/>
            <a:ext cx="12192001" cy="6858249"/>
          </a:xfrm>
          <a:prstGeom prst="rect">
            <a:avLst/>
          </a:prstGeom>
          <a:noFill/>
          <a:ln>
            <a:noFill/>
          </a:ln>
        </p:spPr>
      </p:pic>
      <p:pic>
        <p:nvPicPr>
          <p:cNvPr id="2" name="Audio 1">
            <a:hlinkClick r:id="" action="ppaction://media"/>
            <a:extLst>
              <a:ext uri="{FF2B5EF4-FFF2-40B4-BE49-F238E27FC236}">
                <a16:creationId xmlns:a16="http://schemas.microsoft.com/office/drawing/2014/main" id="{0D4A10F6-240C-0941-865F-C7C4093EE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42"/>
    </mc:Choice>
    <mc:Fallback xmlns="">
      <p:transition spd="slow" advTm="3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3053</Words>
  <Application>Microsoft Office PowerPoint</Application>
  <PresentationFormat>Widescreen</PresentationFormat>
  <Paragraphs>212</Paragraphs>
  <Slides>45</Slides>
  <Notes>45</Notes>
  <HiddenSlides>0</HiddenSlides>
  <MMClips>45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Avenir</vt:lpstr>
      <vt:lpstr>Calibri</vt:lpstr>
      <vt:lpstr>Times New Roman</vt:lpstr>
      <vt:lpstr>XS-2017-Template</vt:lpstr>
      <vt:lpstr>XS-2017-Template</vt:lpstr>
      <vt:lpstr>Bee Campus USA</vt:lpstr>
      <vt:lpstr>The Xerces Society</vt:lpstr>
      <vt:lpstr>Bee Campus USA</vt:lpstr>
      <vt:lpstr>Bee Campus USA</vt:lpstr>
      <vt:lpstr>Bee Diversity</vt:lpstr>
      <vt:lpstr>Honey Bees</vt:lpstr>
      <vt:lpstr>PowerPoint Presentation</vt:lpstr>
      <vt:lpstr>Beekeeping ≠ Bee Conservation </vt:lpstr>
      <vt:lpstr>PowerPoint Presentation</vt:lpstr>
      <vt:lpstr>PowerPoint Presentation</vt:lpstr>
      <vt:lpstr>PowerPoint Presentation</vt:lpstr>
      <vt:lpstr>Bee Diversity</vt:lpstr>
      <vt:lpstr>Other Pollinators</vt:lpstr>
      <vt:lpstr>Why Care About Pollinators?</vt:lpstr>
      <vt:lpstr>Plant Reproduction</vt:lpstr>
      <vt:lpstr>Food Production</vt:lpstr>
      <vt:lpstr>Ecological Role</vt:lpstr>
      <vt:lpstr>Enrich our Lives, Define our Seasons</vt:lpstr>
      <vt:lpstr>The Science is Clear: Pollinators are in Peril</vt:lpstr>
      <vt:lpstr>Pollinator Declines</vt:lpstr>
      <vt:lpstr>Other Insects in Trouble</vt:lpstr>
      <vt:lpstr>Drivers of Pollinator Declines</vt:lpstr>
      <vt:lpstr>Drivers of Pollinator Declines</vt:lpstr>
      <vt:lpstr>Drivers of Pollinator Declines</vt:lpstr>
      <vt:lpstr>Drivers of Pollinator Declines</vt:lpstr>
      <vt:lpstr>Good News: There are Solutions</vt:lpstr>
      <vt:lpstr>Pollinator Conservation Principles</vt:lpstr>
      <vt:lpstr>Pollinator Conservation Principles</vt:lpstr>
      <vt:lpstr>Pollinator Conservation Principles</vt:lpstr>
      <vt:lpstr>Pollinator Conservation Principles</vt:lpstr>
      <vt:lpstr>Current Cities &amp; Campuses</vt:lpstr>
      <vt:lpstr>Bee Campus USA Commitments</vt:lpstr>
      <vt:lpstr>Bee Campus Committee</vt:lpstr>
      <vt:lpstr>Bee Campus USA Commitments</vt:lpstr>
      <vt:lpstr>Integrated Pest Management (IPM) Plan</vt:lpstr>
      <vt:lpstr>Recommended Native Plant List</vt:lpstr>
      <vt:lpstr>Bee Campus USA Commitments</vt:lpstr>
      <vt:lpstr>Bee Campus USA Commitments</vt:lpstr>
      <vt:lpstr>Bee Campus USA Commitments</vt:lpstr>
      <vt:lpstr>Bee Campus USA Commitments</vt:lpstr>
      <vt:lpstr>Bee Campus USA Commitments</vt:lpstr>
      <vt:lpstr>Benefits of Affiliation</vt:lpstr>
      <vt:lpstr>Apply</vt:lpstr>
      <vt:lpstr>Learn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 Campus USA</dc:title>
  <dc:creator>Matthew Shepherd</dc:creator>
  <cp:lastModifiedBy>Molly Martin</cp:lastModifiedBy>
  <cp:revision>4</cp:revision>
  <dcterms:created xsi:type="dcterms:W3CDTF">2017-10-19T15:09:38Z</dcterms:created>
  <dcterms:modified xsi:type="dcterms:W3CDTF">2020-12-07T22:46:14Z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