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4" r:id="rId2"/>
  </p:sldMasterIdLst>
  <p:notesMasterIdLst>
    <p:notesMasterId r:id="rId4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ge803LvrHOCkjoNbtjI/hjWznb/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795"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adf1bfb23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7" name="Google Shape;1937;gadf1bfb2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{{This presentation is an introduction to pollinators and how to protect them through becoming an affiliate of Bee City USA. There is suggested text with each slide. The presentation should take about 15 minutes.}}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r>
              <a:rPr lang="de-DE">
                <a:solidFill>
                  <a:schemeClr val="dk1"/>
                </a:solidFill>
              </a:rPr>
              <a:t>Hello, my name is [NAME] and I am the [JOB TITLE] at [EMPLOYER]. Thank you so much for joining me today to learn about the Bee City USA initiative and how [CITY OR COUNTY NAME] can join this nationwide network of cities and counties supporting native pollinators.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Google Shape;2002;g7537d8195f_0_1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3" name="Google Shape;2003;g7537d8195f_0_12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de-DE">
                <a:solidFill>
                  <a:schemeClr val="dk1"/>
                </a:solidFill>
              </a:rPr>
              <a:t>And here is a bumble bee and a tiny solitary bee collecting nectar and pollen from the same thistle flower.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
        <p:cNvGrpSpPr/>
        <p:nvPr/>
      </p:nvGrpSpPr>
      <p:grpSpPr>
        <a:xfrm>
          <a:off x="0" y="0"/>
          <a:ext cx="0" cy="0"/>
          <a:chOff x="0" y="0"/>
          <a:chExt cx="0" cy="0"/>
        </a:xfrm>
      </p:grpSpPr>
      <p:sp>
        <p:nvSpPr>
          <p:cNvPr id="2009" name="Google Shape;2009;g7537d8195f_0_1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0" name="Google Shape;2010;g7537d8195f_0_1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de-DE">
                <a:solidFill>
                  <a:schemeClr val="dk1"/>
                </a:solidFill>
              </a:rPr>
              <a:t>Bees can also have nearly hairless, colorful, metallic bodies like this green metallic sweat bee.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g7537d8195f_0_1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8" name="Google Shape;2018;g7537d8195f_0_12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The bottom line is, there are a whole lot of bee species. There are 20,000 species of bees globally, and around 3,600 species in the US and Canada. In Oregon, where the Xerces Society is based, there are between 600 and 800 species of native bees, and 80 to 100 in the city of Portland. In the Portland area there are likely 20 to 30 native bee species in a single garden.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g7537d8195f_0_1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2" name="Google Shape;2032;g7537d8195f_0_13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Bees aren’t the only species that pollinate plants. Other groups that contribute to pollination include butterflies, moths, beetles, and flies. Hummingbirds and bats also pollinate some plants.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7537d8195f_0_13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Now that we’ve talked about the diversity of native bees I want to share some of the reasons you should care about and take steps to protect pollinators. </a:t>
            </a:r>
            <a:endParaRPr/>
          </a:p>
          <a:p>
            <a:pPr marL="0" lvl="0" indent="0" algn="l" rtl="0">
              <a:lnSpc>
                <a:spcPct val="100000"/>
              </a:lnSpc>
              <a:spcBef>
                <a:spcPts val="0"/>
              </a:spcBef>
              <a:spcAft>
                <a:spcPts val="0"/>
              </a:spcAft>
              <a:buSzPts val="1100"/>
              <a:buNone/>
            </a:pPr>
            <a:endParaRPr/>
          </a:p>
        </p:txBody>
      </p:sp>
      <p:sp>
        <p:nvSpPr>
          <p:cNvPr id="2046" name="Google Shape;2046;g7537d8195f_0_1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0"/>
        <p:cNvGrpSpPr/>
        <p:nvPr/>
      </p:nvGrpSpPr>
      <p:grpSpPr>
        <a:xfrm>
          <a:off x="0" y="0"/>
          <a:ext cx="0" cy="0"/>
          <a:chOff x="0" y="0"/>
          <a:chExt cx="0" cy="0"/>
        </a:xfrm>
      </p:grpSpPr>
      <p:sp>
        <p:nvSpPr>
          <p:cNvPr id="2051" name="Google Shape;2051;g7537d8195f_0_1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t>Approximately 85% of flowering plants require a pollinator to transfer pollen and allow fertilization of the flower. </a:t>
            </a:r>
            <a:endParaRPr/>
          </a:p>
          <a:p>
            <a:pPr marL="0" lvl="0" indent="0" algn="l" rtl="0">
              <a:lnSpc>
                <a:spcPct val="100000"/>
              </a:lnSpc>
              <a:spcBef>
                <a:spcPts val="0"/>
              </a:spcBef>
              <a:spcAft>
                <a:spcPts val="0"/>
              </a:spcAft>
              <a:buSzPts val="1100"/>
              <a:buNone/>
            </a:pPr>
            <a:endParaRPr/>
          </a:p>
        </p:txBody>
      </p:sp>
      <p:sp>
        <p:nvSpPr>
          <p:cNvPr id="2052" name="Google Shape;2052;g7537d8195f_0_1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6"/>
        <p:cNvGrpSpPr/>
        <p:nvPr/>
      </p:nvGrpSpPr>
      <p:grpSpPr>
        <a:xfrm>
          <a:off x="0" y="0"/>
          <a:ext cx="0" cy="0"/>
          <a:chOff x="0" y="0"/>
          <a:chExt cx="0" cy="0"/>
        </a:xfrm>
      </p:grpSpPr>
      <p:sp>
        <p:nvSpPr>
          <p:cNvPr id="2057" name="Google Shape;2057;g7537d8195f_0_1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8" name="Google Shape;2058;g7537d8195f_0_13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de-DE"/>
              <a:t>Pollinators are also responsible for a component of one in every three mouthfuls of food and drink we consume. In the United States alone the value of crop pollination has been estimated at between $18 and $27 billion dollars.</a:t>
            </a:r>
            <a:endParaRPr/>
          </a:p>
          <a:p>
            <a:pPr marL="0" lvl="0" indent="0" algn="l" rtl="0">
              <a:lnSpc>
                <a:spcPct val="100000"/>
              </a:lnSpc>
              <a:spcBef>
                <a:spcPts val="0"/>
              </a:spcBef>
              <a:spcAft>
                <a:spcPts val="0"/>
              </a:spcAft>
              <a:buSzPts val="1100"/>
              <a:buNone/>
            </a:pPr>
            <a:endParaRPr/>
          </a:p>
        </p:txBody>
      </p:sp>
      <p:sp>
        <p:nvSpPr>
          <p:cNvPr id="2059" name="Google Shape;2059;g7537d8195f_0_13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g7537d8195f_0_13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t>Pollinators are a keystone species in almost all ecosystems. They enable the growth of fruits and seeds that make up a major part of the diet of many animals and are also a staple in the diets of a variety of other species. </a:t>
            </a:r>
            <a:endParaRPr/>
          </a:p>
          <a:p>
            <a:pPr marL="0" lvl="0" indent="0" algn="l" rtl="0">
              <a:lnSpc>
                <a:spcPct val="100000"/>
              </a:lnSpc>
              <a:spcBef>
                <a:spcPts val="0"/>
              </a:spcBef>
              <a:spcAft>
                <a:spcPts val="0"/>
              </a:spcAft>
              <a:buSzPts val="1100"/>
              <a:buNone/>
            </a:pPr>
            <a:endParaRPr/>
          </a:p>
        </p:txBody>
      </p:sp>
      <p:sp>
        <p:nvSpPr>
          <p:cNvPr id="2064" name="Google Shape;2064;g7537d8195f_0_13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7537d8195f_0_13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If you like springtime flowers, summer berry picking, pumpkins at Halloween, pie at thanksgiving, or a bowl of salsa with fresh garden tomatoes then you also like pollinators.</a:t>
            </a:r>
            <a:endParaRPr/>
          </a:p>
          <a:p>
            <a:pPr marL="0" lvl="0" indent="0" algn="l" rtl="0">
              <a:lnSpc>
                <a:spcPct val="100000"/>
              </a:lnSpc>
              <a:spcBef>
                <a:spcPts val="0"/>
              </a:spcBef>
              <a:spcAft>
                <a:spcPts val="0"/>
              </a:spcAft>
              <a:buSzPts val="1100"/>
              <a:buNone/>
            </a:pPr>
            <a:endParaRPr/>
          </a:p>
        </p:txBody>
      </p:sp>
      <p:sp>
        <p:nvSpPr>
          <p:cNvPr id="2077" name="Google Shape;2077;g7537d8195f_0_13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g7537d8195f_0_1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3" name="Google Shape;2083;g7537d8195f_0_13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As you likely already know, pollinators are in trouble. Dozens of studies show that pollinators are in decline globally.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gadf1bfb236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de-DE" sz="1300" b="0" i="0" u="none" strike="noStrike" cap="none">
                <a:solidFill>
                  <a:srgbClr val="000000"/>
                </a:solidFill>
                <a:latin typeface="Times New Roman"/>
                <a:ea typeface="Times New Roman"/>
                <a:cs typeface="Times New Roman"/>
                <a:sym typeface="Times New Roman"/>
              </a:rPr>
              <a:t>2</a:t>
            </a:fld>
            <a:endParaRPr sz="1300" b="0" i="0" u="none" strike="noStrike" cap="none">
              <a:solidFill>
                <a:srgbClr val="000000"/>
              </a:solidFill>
              <a:latin typeface="Times New Roman"/>
              <a:ea typeface="Times New Roman"/>
              <a:cs typeface="Times New Roman"/>
              <a:sym typeface="Times New Roman"/>
            </a:endParaRPr>
          </a:p>
        </p:txBody>
      </p:sp>
      <p:sp>
        <p:nvSpPr>
          <p:cNvPr id="1944" name="Google Shape;1944;gadf1bfb236_0_1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5" name="Google Shape;1945;gadf1bfb236_0_1886:notes"/>
          <p:cNvSpPr txBox="1">
            <a:spLocks noGrp="1"/>
          </p:cNvSpPr>
          <p:nvPr>
            <p:ph type="body" idx="1"/>
          </p:nvPr>
        </p:nvSpPr>
        <p:spPr>
          <a:xfrm>
            <a:off x="701675" y="4416425"/>
            <a:ext cx="5607000" cy="4181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Bee City USA is an initiative of the Xerces Society for Invertebrate Conservation. </a:t>
            </a:r>
            <a:r>
              <a:rPr lang="de-DE">
                <a:solidFill>
                  <a:schemeClr val="dk1"/>
                </a:solidFill>
                <a:highlight>
                  <a:schemeClr val="lt1"/>
                </a:highlight>
              </a:rPr>
              <a:t>Established in 1971, the Xerces Society is at the forefront of invertebrate protection, harnessing the knowledge of scientists and enthusiasm of citizens to implement conservation programs worldwide. Xerces uses advocacy, education, and applied research to conserve invertebrates and their habitat.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adf1bfb236_0_67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4" name="Google Shape;2094;gadf1bfb236_0_67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sz="1200">
                <a:solidFill>
                  <a:schemeClr val="dk1"/>
                </a:solidFill>
              </a:rPr>
              <a:t>Worldwide, up to 40% of pollinator species may be at risk of extinction in the coming years. In North America alone more than a quarter of bumble bee species are in decline.</a:t>
            </a:r>
            <a:endParaRPr sz="1200">
              <a:solidFill>
                <a:schemeClr val="dk1"/>
              </a:solidFill>
            </a:endParaRPr>
          </a:p>
          <a:p>
            <a:pPr marL="0" marR="0" lvl="0" indent="0" algn="l" rtl="0">
              <a:lnSpc>
                <a:spcPct val="100000"/>
              </a:lnSpc>
              <a:spcBef>
                <a:spcPts val="0"/>
              </a:spcBef>
              <a:spcAft>
                <a:spcPts val="0"/>
              </a:spcAft>
              <a:buSzPts val="1100"/>
              <a:buNone/>
            </a:pPr>
            <a:endParaRPr sz="1200"/>
          </a:p>
        </p:txBody>
      </p:sp>
      <p:sp>
        <p:nvSpPr>
          <p:cNvPr id="2095" name="Google Shape;2095;gadf1bfb236_0_677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de-DE"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7537d8195f_0_1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4" name="Google Shape;2104;g7537d8195f_0_13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Unfortunately it’s not just pollinators that are declining. There’s evidence of declines in every group of insects that has been studied in many countries.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gadf1bfb236_0_4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0" name="Google Shape;2110;gadf1bfb236_0_4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The drivers of pollinator declines include a variety of environmental stressors. Among these are habitat loss and degradation,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adf1bfb236_0_4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adf1bfb236_0_4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pesticide use,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6"/>
        <p:cNvGrpSpPr/>
        <p:nvPr/>
      </p:nvGrpSpPr>
      <p:grpSpPr>
        <a:xfrm>
          <a:off x="0" y="0"/>
          <a:ext cx="0" cy="0"/>
          <a:chOff x="0" y="0"/>
          <a:chExt cx="0" cy="0"/>
        </a:xfrm>
      </p:grpSpPr>
      <p:sp>
        <p:nvSpPr>
          <p:cNvPr id="2127" name="Google Shape;2127;gadf1bfb236_0_4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8" name="Google Shape;2128;gadf1bfb236_0_4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diseases and pathogens,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adf1bfb236_0_4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0" name="Google Shape;2140;gadf1bfb236_0_4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and climate change.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adf1bfb236_0_4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4" name="Google Shape;2154;gadf1bfb236_0_4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The good news is that there are steps you can take to improve the outlook for pollinators. Many of these declining species frequent our neighborhoods, parks, and backyards. We can all help conserve these species through making slight adjustments to activities many of us already do like planting flowers, battling our backyard weeds, and raking leaves. We need to take steps at all levels to protect, restore, and enhance habitat for pollinators. Urban and suburban areas can play a key role in pollinator conservation, and Bee City USA provides a framework for communities to work together towards positive change.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adf1bfb236_0_2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0" name="Google Shape;2160;gadf1bfb236_0_2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Whether in urban areas or on rural or working lands, there are a few basic principles to conserve pollinators. These principles include: </a:t>
            </a:r>
            <a:endParaRPr/>
          </a:p>
          <a:p>
            <a:pPr marL="457200" lvl="0" indent="-298450" algn="l" rtl="0">
              <a:spcBef>
                <a:spcPts val="0"/>
              </a:spcBef>
              <a:spcAft>
                <a:spcPts val="0"/>
              </a:spcAft>
              <a:buSzPts val="1100"/>
              <a:buChar char="-"/>
            </a:pPr>
            <a:r>
              <a:rPr lang="de-DE"/>
              <a:t>Planting native species that evolved alongside our native pollinators and that bloom sequentially throughout the growing season.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df1bfb236_0_2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df1bfb236_0_2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de-DE"/>
              <a:t>Providing areas for pollinators to nest including bare ground for ground nesting species, and pithy stems, rotting wood, and other materials for cavity nesters.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gadf1bfb236_0_2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8" name="Google Shape;2178;gadf1bfb236_0_2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de-DE"/>
              <a:t>Finding alternatives to pesticides by implementing integrated pest management.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adf1bfb236_0_9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3" name="Google Shape;1953;gadf1bfb236_0_9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The Bee City USA initiative, and it’s sister initiative Bee Campus USA, bring communities together to sustain native pollinators and in particular the more than 3,600 species of native bees in this country. Communities commit to increase the abundance of native plants, provide nest sites, and reduce pesticide use. Affiliates also incorporate pollinator conservation into education and outreach events. Bee City’s’ sister initiative, Bee Campus USA, works with college and university campuses.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adf1bfb236_0_28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adf1bfb236_0_28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de-DE"/>
              <a:t>And finally, educating and spreading awareness. Creating habitat across a landscape requires large scale understanding of the threats pollinators face and opportunities for supporting them.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2"/>
        <p:cNvGrpSpPr/>
        <p:nvPr/>
      </p:nvGrpSpPr>
      <p:grpSpPr>
        <a:xfrm>
          <a:off x="0" y="0"/>
          <a:ext cx="0" cy="0"/>
          <a:chOff x="0" y="0"/>
          <a:chExt cx="0" cy="0"/>
        </a:xfrm>
      </p:grpSpPr>
      <p:sp>
        <p:nvSpPr>
          <p:cNvPr id="2203" name="Google Shape;2203;gadf1bfb236_0_3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4" name="Google Shape;2204;gadf1bfb236_0_3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You can take these steps by becoming an affiliate of Bee City USA. Bee City USA is a certification program that supports and recognizes communities that are committed to protecting pollinators. A constantly expanding group of cities and college and university campuses have committed to conserving pollinators in their communities through becoming affiliates of Bee City USA and Bee Campus USA.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1"/>
        <p:cNvGrpSpPr/>
        <p:nvPr/>
      </p:nvGrpSpPr>
      <p:grpSpPr>
        <a:xfrm>
          <a:off x="0" y="0"/>
          <a:ext cx="0" cy="0"/>
          <a:chOff x="0" y="0"/>
          <a:chExt cx="0" cy="0"/>
        </a:xfrm>
      </p:grpSpPr>
      <p:sp>
        <p:nvSpPr>
          <p:cNvPr id="2212" name="Google Shape;2212;g7537d8195f_0_6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3" name="Google Shape;2213;g7537d8195f_0_63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In order to become an affiliate of Bee City USA, cities make a variety of commitments. These commitments are laid out in a resolution adopted by the city council. The draft resolution is available on the Bee City USA website.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8bd34ff1a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0" name="Google Shape;2220;g8bd34ff1ad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First, cities must establish a Bee City USA committee responsible for carrying out the Bee City USA commitments and integrating Bee City activities into the broader community. Committees can be nested within a local government group like the parks and recreation department or a local non profit organization. A city staff member acts as a liaison between the city and the Bee City committee. The committee should include people who are excited about pollinator conservation and can play a role in meeting the program’s commitments. The committee must also have a chair or co-chairs.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8" name="Google Shape;2228;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t>City committees should include city staff, parks and recreation staff, engaged citizens, and local experts.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5"/>
        <p:cNvGrpSpPr/>
        <p:nvPr/>
      </p:nvGrpSpPr>
      <p:grpSpPr>
        <a:xfrm>
          <a:off x="0" y="0"/>
          <a:ext cx="0" cy="0"/>
          <a:chOff x="0" y="0"/>
          <a:chExt cx="0" cy="0"/>
        </a:xfrm>
      </p:grpSpPr>
      <p:sp>
        <p:nvSpPr>
          <p:cNvPr id="2236" name="Google Shape;2236;g7537d8195f_0_6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7" name="Google Shape;2237;g7537d8195f_0_6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Second, Bee Cities commit to create and enhance pollinator habitat on public and private land. This includes planting native pollinator friendly plants, reducing or eliminating the use of pesticides, and creating natural nesting areas.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4"/>
        <p:cNvGrpSpPr/>
        <p:nvPr/>
      </p:nvGrpSpPr>
      <p:grpSpPr>
        <a:xfrm>
          <a:off x="0" y="0"/>
          <a:ext cx="0" cy="0"/>
          <a:chOff x="0" y="0"/>
          <a:chExt cx="0" cy="0"/>
        </a:xfrm>
      </p:grpSpPr>
      <p:sp>
        <p:nvSpPr>
          <p:cNvPr id="2245" name="Google Shape;2245;g7537d8195f_0_3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6" name="Google Shape;2246;g7537d8195f_0_33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Over the first few years of affiliation with Bee City USA affiliates create an integrated pest management plan. This plan outlines appropriate uses of pesticides and a plan for using alternatives to pesticides to control pests. The Xerces society has a variety of resources that can help cities develop an integrated pest management plan.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2"/>
        <p:cNvGrpSpPr/>
        <p:nvPr/>
      </p:nvGrpSpPr>
      <p:grpSpPr>
        <a:xfrm>
          <a:off x="0" y="0"/>
          <a:ext cx="0" cy="0"/>
          <a:chOff x="0" y="0"/>
          <a:chExt cx="0" cy="0"/>
        </a:xfrm>
      </p:grpSpPr>
      <p:sp>
        <p:nvSpPr>
          <p:cNvPr id="2253" name="Google Shape;2253;g7537d8195f_0_3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4" name="Google Shape;2254;g7537d8195f_0_33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also commit to create a recommended native plant list. This helps the city and community decide what to plant and where they can purchase those plants locally. Xerces has a variety of resources that can help affiliates develop these lists.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7537d8195f_0_6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1" name="Google Shape;2261;g7537d8195f_0_6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make city or county policies and plans pollinator-conscious. This can include policies and plans related to planting and pesticide reduction.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g7537d8195f_0_6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9" name="Google Shape;2269;g7537d8195f_0_63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must host pollinator awareness events. This can include adding a pollinator component to existing events or hosting new events.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gadf1bfb236_0_2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0" name="Google Shape;1960;gadf1bfb236_0_2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de-DE">
                <a:solidFill>
                  <a:schemeClr val="dk1"/>
                </a:solidFill>
              </a:rPr>
              <a:t>Later in this presentation I’ll go over the commitments in more depth, walk through the application process, and discuss advantages of joining the initiative, but I want to start by briefly taking a closer look at what we mean when we talk about conserving native pollinators. </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5"/>
        <p:cNvGrpSpPr/>
        <p:nvPr/>
      </p:nvGrpSpPr>
      <p:grpSpPr>
        <a:xfrm>
          <a:off x="0" y="0"/>
          <a:ext cx="0" cy="0"/>
          <a:chOff x="0" y="0"/>
          <a:chExt cx="0" cy="0"/>
        </a:xfrm>
      </p:grpSpPr>
      <p:sp>
        <p:nvSpPr>
          <p:cNvPr id="2276" name="Google Shape;2276;g7537d8195f_0_6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7" name="Google Shape;2277;g7537d8195f_0_63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acknowledge their Bee City USA affiliation with signs and an online presence. Xerces provides artwork for signs and affiliates work with local sign makers to get signs made.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3"/>
        <p:cNvGrpSpPr/>
        <p:nvPr/>
      </p:nvGrpSpPr>
      <p:grpSpPr>
        <a:xfrm>
          <a:off x="0" y="0"/>
          <a:ext cx="0" cy="0"/>
          <a:chOff x="0" y="0"/>
          <a:chExt cx="0" cy="0"/>
        </a:xfrm>
      </p:grpSpPr>
      <p:sp>
        <p:nvSpPr>
          <p:cNvPr id="2284" name="Google Shape;2284;g7537d8195f_0_6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5" name="Google Shape;2285;g7537d8195f_0_63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Cities must annually apply for renewal and report on the previous year’s activities. Renewal applications are due by the end of February each year once an affiliate has been certified for a full calendar year. These reports allow Bee City USA to make sure affiliates are completing their commitments and also allow affiliates to share the exciting work they’re doing with each other.</a:t>
            </a: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de-DE">
                <a:solidFill>
                  <a:schemeClr val="dk1"/>
                </a:solidFill>
              </a:rPr>
              <a:t>Here’s an example of the first few pages of a renewal report for Decatur, Georgia. You can view all renewal reports on the Bee City USA website. </a:t>
            </a: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2"/>
        <p:cNvGrpSpPr/>
        <p:nvPr/>
      </p:nvGrpSpPr>
      <p:grpSpPr>
        <a:xfrm>
          <a:off x="0" y="0"/>
          <a:ext cx="0" cy="0"/>
          <a:chOff x="0" y="0"/>
          <a:chExt cx="0" cy="0"/>
        </a:xfrm>
      </p:grpSpPr>
      <p:sp>
        <p:nvSpPr>
          <p:cNvPr id="2293" name="Google Shape;2293;g7537d8195f_0_6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4" name="Google Shape;2294;g7537d8195f_0_63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also pay an initial application fee and annual renewal fee scaled to their population size. These fees help Bee City USA run the program and provide affiliates with advice and resources. </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7537d8195f_0_6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1" name="Google Shape;2301;g7537d8195f_0_63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By becoming an affiliate of Bee City USA you: </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Ensure survival of vital animal species including bees and other pollinators crucial to the health of our environment. </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Build community locally and nationally through bringing your city together around a positive, shared cause and connect with communities across the country that have made the same commitment. </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Improve local food production and raise community awareness of how our food grows.</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Support small local businesses including native plant nurseries and pollinator-friendly landscaping.</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Address pest problems with fewer pesticides using integrated pest management and </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Heighten awareness of biological diversity.</a:t>
            </a:r>
            <a:endParaRPr>
              <a:solidFill>
                <a:schemeClr val="lt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also receive support from the Xerces Society. Affiliates can contact Xerces staff anytime to get advice from some of the leading pollinator conservation experts in the country. Affiliates also get access to resources from the Xerces Society including guidelines, fact sheets, webinars, and a monthly e-newsletter. </a:t>
            </a:r>
            <a:endParaRPr sz="1200">
              <a:solidFill>
                <a:schemeClr val="dk1"/>
              </a:solidFill>
            </a:endParaRPr>
          </a:p>
          <a:p>
            <a:pPr marL="0" marR="0" lvl="0" indent="0" algn="l" rtl="0">
              <a:lnSpc>
                <a:spcPct val="100000"/>
              </a:lnSpc>
              <a:spcBef>
                <a:spcPts val="0"/>
              </a:spcBef>
              <a:spcAft>
                <a:spcPts val="0"/>
              </a:spcAft>
              <a:buSzPts val="1100"/>
              <a:buNone/>
            </a:pPr>
            <a:endParaRPr sz="1200">
              <a:solidFill>
                <a:schemeClr val="dk1"/>
              </a:solidFill>
            </a:endParaRPr>
          </a:p>
        </p:txBody>
      </p:sp>
      <p:sp>
        <p:nvSpPr>
          <p:cNvPr id="2302" name="Google Shape;2302;g7537d8195f_0_639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0" name="Google Shape;2310;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In order to apply cities must form a committee, complete an online application, receive approval of the highest elected official, have the city council adopt the resolution, and pay an application fee. Applicants do not need to have already achieved all of the commitments before applying. The application is essentially a pledge to complete the commitments before the first renewal is due. Participation in the program requires that affiliates complete each commitment each year, but it’s important to remember that this is a long term project, not a race. The number of outreach events hosted, habitat areas planted, and signs displayed should fit with the committee’s capacity and interests. To be a successful, long term initiative of the city, the shape that the city’s involvement takes should be determined by the committee and community.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
        <p:nvSpPr>
          <p:cNvPr id="2311" name="Google Shape;2311;p9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adf1bfb236_0_5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adf1bfb236_0_5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Visit the Bee City USA website to find more resources, answers to frequently asked questions, and application information.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Google Shape;2324;gadf1bfb236_0_6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5" name="Google Shape;2325;gadf1bfb236_0_6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de-DE">
                <a:solidFill>
                  <a:schemeClr val="dk1"/>
                </a:solidFill>
              </a:rPr>
              <a:t>Thank you for learning more about pollinators and the steps we can all take to conserve them!</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7537d8195f_0_1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7" name="Google Shape;1967;g7537d8195f_0_12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Most people are surprised to learn that there is so much diversity in the world of bees. There are in fact seven distinct families of bees that vary hugely in their appearance as well as their strategies for nesting, eating, and interacting with others of their species. </a:t>
            </a:r>
            <a:endParaRPr>
              <a:solidFill>
                <a:schemeClr val="dk1"/>
              </a:solidFill>
            </a:endParaRPr>
          </a:p>
          <a:p>
            <a:pPr marL="0" marR="0" lvl="0" indent="0" algn="l" rtl="0">
              <a:lnSpc>
                <a:spcPct val="100000"/>
              </a:lnSpc>
              <a:spcBef>
                <a:spcPts val="0"/>
              </a:spcBef>
              <a:spcAft>
                <a:spcPts val="0"/>
              </a:spcAft>
              <a:buSzPts val="1100"/>
              <a:buNone/>
            </a:pPr>
            <a:endParaRPr/>
          </a:p>
          <a:p>
            <a:pPr marL="171450" marR="0" lvl="0" indent="-101600" algn="l" rtl="0">
              <a:lnSpc>
                <a:spcPct val="100000"/>
              </a:lnSpc>
              <a:spcBef>
                <a:spcPts val="0"/>
              </a:spcBef>
              <a:spcAft>
                <a:spcPts val="0"/>
              </a:spcAft>
              <a:buClr>
                <a:srgbClr val="000000"/>
              </a:buClr>
              <a:buSzPts val="1100"/>
              <a:buFont typeface="Arial"/>
              <a:buNone/>
            </a:pP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7537d8195f_0_1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4" name="Google Shape;1974;g7537d8195f_0_1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de-DE">
                <a:solidFill>
                  <a:schemeClr val="dk1"/>
                </a:solidFill>
              </a:rPr>
              <a:t>When people hear the word “bee” they often think of one bee species, </a:t>
            </a:r>
            <a:r>
              <a:rPr lang="de-DE" i="1">
                <a:solidFill>
                  <a:schemeClr val="dk1"/>
                </a:solidFill>
              </a:rPr>
              <a:t>Apis Mellifera</a:t>
            </a:r>
            <a:r>
              <a:rPr lang="de-DE">
                <a:solidFill>
                  <a:schemeClr val="dk1"/>
                </a:solidFill>
              </a:rPr>
              <a:t>, or the European honey bee. Honey bees are a social species, making them ideal for use in agriculture.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7537d8195f_0_1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9" name="Google Shape;1979;g7537d8195f_0_1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de-DE">
                <a:solidFill>
                  <a:schemeClr val="dk1"/>
                </a:solidFill>
              </a:rPr>
              <a:t>While honey bees are integral to our current food system, the European honey bee is not native to the united states but was brought to North America from Europe in the 1600s. The United States is also home to around 3,600 native bee species. While honey bees will feed on a wide variety of native and non-native plants, native pollinators are more dependent on the native plants that they evolved alongside.</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7537d8195f_0_1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5" name="Google Shape;1985;g7537d8195f_0_12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Bee City USA neither encourages nor discourages beekeeping, but the focus of the program is not honey bees. Beekeeping can be a fun hobby or business opportunity but keeping honey bees is not the same as conserving native pollinators. Keeping honey bees in an effort to conserve native bees is the equivalent of keeping chickens in hopes of conserving native songbirds. Taking the steps to conserve native pollinators will also help honey bees. In fact, many Bee City USA and Bee Campus USA affiliates are beekeepers in addition to their work on native bee conservation.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7537d8195f_0_1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4" name="Google Shape;1994;g7537d8195f_0_12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As I said earlier, the US is home to around 3,600 species of native bees. Between 25 and 30% of these species are considered “specialists”, meaning they will only collect pollen from certain types of plants. Before we dive into why conserving pollinators is important I want to show you a few pictures displaying the diversity of native bees. Bees can vary hugely in size, color, and overall appearance. This is a long-horned bee.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Title w/Photo - Dark">
  <p:cSld name="Main Title w/Photo - Dark">
    <p:spTree>
      <p:nvGrpSpPr>
        <p:cNvPr id="1" name="Shape 10"/>
        <p:cNvGrpSpPr/>
        <p:nvPr/>
      </p:nvGrpSpPr>
      <p:grpSpPr>
        <a:xfrm>
          <a:off x="0" y="0"/>
          <a:ext cx="0" cy="0"/>
          <a:chOff x="0" y="0"/>
          <a:chExt cx="0" cy="0"/>
        </a:xfrm>
      </p:grpSpPr>
      <p:sp>
        <p:nvSpPr>
          <p:cNvPr id="11" name="Google Shape;11;g7537d8195f_0_6076"/>
          <p:cNvSpPr/>
          <p:nvPr/>
        </p:nvSpPr>
        <p:spPr>
          <a:xfrm>
            <a:off x="5576552" y="0"/>
            <a:ext cx="66153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 name="Google Shape;12;g7537d8195f_0_6076"/>
          <p:cNvSpPr txBox="1">
            <a:spLocks noGrp="1"/>
          </p:cNvSpPr>
          <p:nvPr>
            <p:ph type="ctrTitle"/>
          </p:nvPr>
        </p:nvSpPr>
        <p:spPr>
          <a:xfrm>
            <a:off x="5911403" y="1122364"/>
            <a:ext cx="5821200" cy="1672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g7537d8195f_0_6076"/>
          <p:cNvSpPr txBox="1">
            <a:spLocks noGrp="1"/>
          </p:cNvSpPr>
          <p:nvPr>
            <p:ph type="subTitle" idx="1"/>
          </p:nvPr>
        </p:nvSpPr>
        <p:spPr>
          <a:xfrm>
            <a:off x="5911403" y="3331581"/>
            <a:ext cx="4687800" cy="3003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1800"/>
              <a:buNone/>
              <a:defRPr sz="18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g7537d8195f_0_6076"/>
          <p:cNvSpPr/>
          <p:nvPr/>
        </p:nvSpPr>
        <p:spPr>
          <a:xfrm>
            <a:off x="5911402" y="2968672"/>
            <a:ext cx="1455300" cy="966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5;g7537d8195f_0_6076"/>
          <p:cNvSpPr/>
          <p:nvPr/>
        </p:nvSpPr>
        <p:spPr>
          <a:xfrm>
            <a:off x="7366715" y="2968672"/>
            <a:ext cx="1463700" cy="966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g7537d8195f_0_6076"/>
          <p:cNvSpPr/>
          <p:nvPr/>
        </p:nvSpPr>
        <p:spPr>
          <a:xfrm>
            <a:off x="8822028" y="2968680"/>
            <a:ext cx="1455300" cy="966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g7537d8195f_0_6076"/>
          <p:cNvSpPr/>
          <p:nvPr/>
        </p:nvSpPr>
        <p:spPr>
          <a:xfrm>
            <a:off x="10277342" y="2968672"/>
            <a:ext cx="1455300" cy="100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 name="Google Shape;18;g7537d8195f_0_6076"/>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9" name="Google Shape;19;g7537d8195f_0_6076"/>
          <p:cNvSpPr>
            <a:spLocks noGrp="1"/>
          </p:cNvSpPr>
          <p:nvPr>
            <p:ph type="pic" idx="2"/>
          </p:nvPr>
        </p:nvSpPr>
        <p:spPr>
          <a:xfrm>
            <a:off x="0" y="0"/>
            <a:ext cx="54738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g7537d8195f_0_6076"/>
          <p:cNvSpPr txBox="1">
            <a:spLocks noGrp="1"/>
          </p:cNvSpPr>
          <p:nvPr>
            <p:ph type="body" idx="3"/>
          </p:nvPr>
        </p:nvSpPr>
        <p:spPr>
          <a:xfrm>
            <a:off x="5911850" y="3760788"/>
            <a:ext cx="4687800" cy="34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b="0" i="0">
                <a:solidFill>
                  <a:schemeClr val="lt1"/>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g7537d8195f_0_6076"/>
          <p:cNvSpPr txBox="1">
            <a:spLocks noGrp="1"/>
          </p:cNvSpPr>
          <p:nvPr>
            <p:ph type="body" idx="4"/>
          </p:nvPr>
        </p:nvSpPr>
        <p:spPr>
          <a:xfrm>
            <a:off x="5911850" y="4302125"/>
            <a:ext cx="3824400" cy="14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g7537d8195f_0_6076"/>
          <p:cNvSpPr txBox="1">
            <a:spLocks noGrp="1"/>
          </p:cNvSpPr>
          <p:nvPr>
            <p:ph type="body" idx="5"/>
          </p:nvPr>
        </p:nvSpPr>
        <p:spPr>
          <a:xfrm>
            <a:off x="5584976" y="6284069"/>
            <a:ext cx="2568600" cy="56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g7537d8195f_0_607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Panorama w/subtitle - Light">
  <p:cSld name="1_Panorama w/subtitle - Light">
    <p:bg>
      <p:bgPr>
        <a:solidFill>
          <a:schemeClr val="lt1"/>
        </a:solidFill>
        <a:effectLst/>
      </p:bgPr>
    </p:bg>
    <p:spTree>
      <p:nvGrpSpPr>
        <p:cNvPr id="1" name="Shape 181"/>
        <p:cNvGrpSpPr/>
        <p:nvPr/>
      </p:nvGrpSpPr>
      <p:grpSpPr>
        <a:xfrm>
          <a:off x="0" y="0"/>
          <a:ext cx="0" cy="0"/>
          <a:chOff x="0" y="0"/>
          <a:chExt cx="0" cy="0"/>
        </a:xfrm>
      </p:grpSpPr>
      <p:sp>
        <p:nvSpPr>
          <p:cNvPr id="182" name="Google Shape;182;g7537d8195f_0_556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3" name="Google Shape;183;g7537d8195f_0_5563"/>
          <p:cNvGrpSpPr/>
          <p:nvPr/>
        </p:nvGrpSpPr>
        <p:grpSpPr>
          <a:xfrm>
            <a:off x="3134017" y="1019959"/>
            <a:ext cx="5943988" cy="82349"/>
            <a:chOff x="5731098" y="5387417"/>
            <a:chExt cx="6181995" cy="93155"/>
          </a:xfrm>
        </p:grpSpPr>
        <p:sp>
          <p:nvSpPr>
            <p:cNvPr id="184" name="Google Shape;184;g7537d8195f_0_5563"/>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5" name="Google Shape;185;g7537d8195f_0_5563"/>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6" name="Google Shape;186;g7537d8195f_0_5563"/>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 name="Google Shape;187;g7537d8195f_0_5563"/>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88" name="Google Shape;188;g7537d8195f_0_5563"/>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89" name="Google Shape;189;g7537d8195f_0_5563"/>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190" name="Google Shape;190;g7537d8195f_0_556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91" name="Google Shape;191;g7537d8195f_0_5563"/>
          <p:cNvSpPr>
            <a:spLocks noGrp="1"/>
          </p:cNvSpPr>
          <p:nvPr>
            <p:ph type="pic" idx="2"/>
          </p:nvPr>
        </p:nvSpPr>
        <p:spPr>
          <a:xfrm>
            <a:off x="800100" y="2045400"/>
            <a:ext cx="10611000" cy="3801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2" name="Google Shape;192;g7537d8195f_0_5563"/>
          <p:cNvSpPr txBox="1">
            <a:spLocks noGrp="1"/>
          </p:cNvSpPr>
          <p:nvPr>
            <p:ph type="body" idx="3"/>
          </p:nvPr>
        </p:nvSpPr>
        <p:spPr>
          <a:xfrm>
            <a:off x="800099" y="596222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ext Slide - Light">
  <p:cSld name="Text Slide - Light">
    <p:bg>
      <p:bgPr>
        <a:solidFill>
          <a:schemeClr val="lt1"/>
        </a:solidFill>
        <a:effectLst/>
      </p:bgPr>
    </p:bg>
    <p:spTree>
      <p:nvGrpSpPr>
        <p:cNvPr id="1" name="Shape 1464"/>
        <p:cNvGrpSpPr/>
        <p:nvPr/>
      </p:nvGrpSpPr>
      <p:grpSpPr>
        <a:xfrm>
          <a:off x="0" y="0"/>
          <a:ext cx="0" cy="0"/>
          <a:chOff x="0" y="0"/>
          <a:chExt cx="0" cy="0"/>
        </a:xfrm>
      </p:grpSpPr>
      <p:sp>
        <p:nvSpPr>
          <p:cNvPr id="1465" name="Google Shape;1465;p2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6" name="Google Shape;1466;p21"/>
          <p:cNvSpPr txBox="1">
            <a:spLocks noGrp="1"/>
          </p:cNvSpPr>
          <p:nvPr>
            <p:ph type="body" idx="1"/>
          </p:nvPr>
        </p:nvSpPr>
        <p:spPr>
          <a:xfrm>
            <a:off x="1331258" y="1230762"/>
            <a:ext cx="9695329" cy="36011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67" name="Google Shape;1467;p2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68" name="Google Shape;1468;p21"/>
          <p:cNvSpPr txBox="1">
            <a:spLocks noGrp="1"/>
          </p:cNvSpPr>
          <p:nvPr>
            <p:ph type="body" idx="2"/>
          </p:nvPr>
        </p:nvSpPr>
        <p:spPr>
          <a:xfrm>
            <a:off x="800100" y="2001042"/>
            <a:ext cx="10610850" cy="3629261"/>
          </a:xfrm>
          <a:prstGeom prst="rect">
            <a:avLst/>
          </a:prstGeom>
          <a:noFill/>
          <a:ln>
            <a:noFill/>
          </a:ln>
        </p:spPr>
        <p:txBody>
          <a:bodyPr spcFirstLastPara="1" wrap="square" lIns="91425" tIns="45700" rIns="91425" bIns="45700" anchor="ctr" anchorCtr="0">
            <a:normAutofit/>
          </a:bodyPr>
          <a:lstStyle>
            <a:lvl1pPr marL="457200" lvl="0" indent="-406400" algn="just">
              <a:lnSpc>
                <a:spcPct val="90000"/>
              </a:lnSpc>
              <a:spcBef>
                <a:spcPts val="1000"/>
              </a:spcBef>
              <a:spcAft>
                <a:spcPts val="0"/>
              </a:spcAft>
              <a:buClr>
                <a:srgbClr val="556779"/>
              </a:buClr>
              <a:buSzPts val="2800"/>
              <a:buChar char="•"/>
              <a:defRPr b="0" i="0">
                <a:solidFill>
                  <a:srgbClr val="556779"/>
                </a:solidFill>
                <a:latin typeface="Avenir"/>
                <a:ea typeface="Avenir"/>
                <a:cs typeface="Avenir"/>
                <a:sym typeface="Avenir"/>
              </a:defRPr>
            </a:lvl1pPr>
            <a:lvl2pPr marL="914400" lvl="1" indent="-381000" algn="just">
              <a:lnSpc>
                <a:spcPct val="90000"/>
              </a:lnSpc>
              <a:spcBef>
                <a:spcPts val="500"/>
              </a:spcBef>
              <a:spcAft>
                <a:spcPts val="0"/>
              </a:spcAft>
              <a:buClr>
                <a:srgbClr val="556779"/>
              </a:buClr>
              <a:buSzPts val="2400"/>
              <a:buChar char="•"/>
              <a:defRPr b="0" i="0">
                <a:solidFill>
                  <a:srgbClr val="556779"/>
                </a:solidFill>
                <a:latin typeface="Avenir"/>
                <a:ea typeface="Avenir"/>
                <a:cs typeface="Avenir"/>
                <a:sym typeface="Avenir"/>
              </a:defRPr>
            </a:lvl2pPr>
            <a:lvl3pPr marL="1371600" lvl="2" indent="-355600" algn="just">
              <a:lnSpc>
                <a:spcPct val="90000"/>
              </a:lnSpc>
              <a:spcBef>
                <a:spcPts val="500"/>
              </a:spcBef>
              <a:spcAft>
                <a:spcPts val="0"/>
              </a:spcAft>
              <a:buClr>
                <a:srgbClr val="556779"/>
              </a:buClr>
              <a:buSzPts val="2000"/>
              <a:buChar char="•"/>
              <a:defRPr b="0" i="0">
                <a:solidFill>
                  <a:srgbClr val="556779"/>
                </a:solidFill>
                <a:latin typeface="Avenir"/>
                <a:ea typeface="Avenir"/>
                <a:cs typeface="Avenir"/>
                <a:sym typeface="Avenir"/>
              </a:defRPr>
            </a:lvl3pPr>
            <a:lvl4pPr marL="1828800" lvl="3" indent="-342900" algn="just">
              <a:lnSpc>
                <a:spcPct val="90000"/>
              </a:lnSpc>
              <a:spcBef>
                <a:spcPts val="500"/>
              </a:spcBef>
              <a:spcAft>
                <a:spcPts val="0"/>
              </a:spcAft>
              <a:buClr>
                <a:srgbClr val="556779"/>
              </a:buClr>
              <a:buSzPts val="1800"/>
              <a:buChar char="•"/>
              <a:defRPr b="0" i="0">
                <a:solidFill>
                  <a:srgbClr val="556779"/>
                </a:solidFill>
                <a:latin typeface="Avenir"/>
                <a:ea typeface="Avenir"/>
                <a:cs typeface="Avenir"/>
                <a:sym typeface="Avenir"/>
              </a:defRPr>
            </a:lvl4pPr>
            <a:lvl5pPr marL="2286000" lvl="4" indent="-342900" algn="just">
              <a:lnSpc>
                <a:spcPct val="90000"/>
              </a:lnSpc>
              <a:spcBef>
                <a:spcPts val="500"/>
              </a:spcBef>
              <a:spcAft>
                <a:spcPts val="0"/>
              </a:spcAft>
              <a:buClr>
                <a:srgbClr val="556779"/>
              </a:buClr>
              <a:buSzPts val="1800"/>
              <a:buChar char="•"/>
              <a:defRPr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69" name="Google Shape;1469;p21"/>
          <p:cNvGrpSpPr/>
          <p:nvPr/>
        </p:nvGrpSpPr>
        <p:grpSpPr>
          <a:xfrm>
            <a:off x="3125756" y="1020445"/>
            <a:ext cx="5951622" cy="80833"/>
            <a:chOff x="3125756" y="1020445"/>
            <a:chExt cx="5951622" cy="80833"/>
          </a:xfrm>
        </p:grpSpPr>
        <p:sp>
          <p:nvSpPr>
            <p:cNvPr id="1470" name="Google Shape;1470;p21"/>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1" name="Google Shape;1471;p21"/>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2" name="Google Shape;1472;p21"/>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3" name="Google Shape;1473;p21"/>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74" name="Google Shape;1474;p2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Photo Trio Left - Light">
  <p:cSld name="Photo Trio Left - Light">
    <p:bg>
      <p:bgPr>
        <a:solidFill>
          <a:schemeClr val="lt1"/>
        </a:solidFill>
        <a:effectLst/>
      </p:bgPr>
    </p:bg>
    <p:spTree>
      <p:nvGrpSpPr>
        <p:cNvPr id="1" name="Shape 1475"/>
        <p:cNvGrpSpPr/>
        <p:nvPr/>
      </p:nvGrpSpPr>
      <p:grpSpPr>
        <a:xfrm>
          <a:off x="0" y="0"/>
          <a:ext cx="0" cy="0"/>
          <a:chOff x="0" y="0"/>
          <a:chExt cx="0" cy="0"/>
        </a:xfrm>
      </p:grpSpPr>
      <p:sp>
        <p:nvSpPr>
          <p:cNvPr id="1476" name="Google Shape;1476;p23"/>
          <p:cNvSpPr/>
          <p:nvPr/>
        </p:nvSpPr>
        <p:spPr>
          <a:xfrm>
            <a:off x="3875173" y="3578454"/>
            <a:ext cx="2342345" cy="2239712"/>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7" name="Google Shape;1477;p23"/>
          <p:cNvSpPr txBox="1">
            <a:spLocks noGrp="1"/>
          </p:cNvSpPr>
          <p:nvPr>
            <p:ph type="body" idx="1"/>
          </p:nvPr>
        </p:nvSpPr>
        <p:spPr>
          <a:xfrm>
            <a:off x="3985889" y="445848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8" name="Google Shape;1478;p2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79" name="Google Shape;1479;p2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80" name="Google Shape;1480;p23"/>
          <p:cNvSpPr>
            <a:spLocks noGrp="1"/>
          </p:cNvSpPr>
          <p:nvPr>
            <p:ph type="pic" idx="2"/>
          </p:nvPr>
        </p:nvSpPr>
        <p:spPr>
          <a:xfrm>
            <a:off x="1419997" y="3579916"/>
            <a:ext cx="2333677" cy="223825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1" name="Google Shape;1481;p23"/>
          <p:cNvSpPr>
            <a:spLocks noGrp="1"/>
          </p:cNvSpPr>
          <p:nvPr>
            <p:ph type="pic" idx="3"/>
          </p:nvPr>
        </p:nvSpPr>
        <p:spPr>
          <a:xfrm>
            <a:off x="3874697" y="1362787"/>
            <a:ext cx="2333677" cy="221712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2" name="Google Shape;1482;p23"/>
          <p:cNvSpPr>
            <a:spLocks noGrp="1"/>
          </p:cNvSpPr>
          <p:nvPr>
            <p:ph type="pic" idx="4"/>
          </p:nvPr>
        </p:nvSpPr>
        <p:spPr>
          <a:xfrm>
            <a:off x="6316468" y="3578453"/>
            <a:ext cx="4768475"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3" name="Google Shape;1483;p23"/>
          <p:cNvSpPr/>
          <p:nvPr/>
        </p:nvSpPr>
        <p:spPr>
          <a:xfrm>
            <a:off x="1419996" y="1362787"/>
            <a:ext cx="2342345" cy="221566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4" name="Google Shape;1484;p23"/>
          <p:cNvSpPr/>
          <p:nvPr/>
        </p:nvSpPr>
        <p:spPr>
          <a:xfrm>
            <a:off x="6316426" y="1362787"/>
            <a:ext cx="4777397" cy="221566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5" name="Google Shape;1485;p23"/>
          <p:cNvSpPr txBox="1">
            <a:spLocks noGrp="1"/>
          </p:cNvSpPr>
          <p:nvPr>
            <p:ph type="body" idx="5"/>
          </p:nvPr>
        </p:nvSpPr>
        <p:spPr>
          <a:xfrm>
            <a:off x="1591138" y="2265759"/>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6" name="Google Shape;1486;p23"/>
          <p:cNvSpPr txBox="1">
            <a:spLocks noGrp="1"/>
          </p:cNvSpPr>
          <p:nvPr>
            <p:ph type="body" idx="6"/>
          </p:nvPr>
        </p:nvSpPr>
        <p:spPr>
          <a:xfrm>
            <a:off x="6424162" y="2034109"/>
            <a:ext cx="4481401" cy="12403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7" name="Google Shape;1487;p23"/>
          <p:cNvSpPr txBox="1">
            <a:spLocks noGrp="1"/>
          </p:cNvSpPr>
          <p:nvPr>
            <p:ph type="body" idx="7"/>
          </p:nvPr>
        </p:nvSpPr>
        <p:spPr>
          <a:xfrm>
            <a:off x="6424503" y="1474749"/>
            <a:ext cx="4481060"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8" name="Google Shape;1488;p23"/>
          <p:cNvSpPr txBox="1">
            <a:spLocks noGrp="1"/>
          </p:cNvSpPr>
          <p:nvPr>
            <p:ph type="body" idx="8"/>
          </p:nvPr>
        </p:nvSpPr>
        <p:spPr>
          <a:xfrm>
            <a:off x="3985889" y="3930467"/>
            <a:ext cx="198050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9" name="Google Shape;1489;p23"/>
          <p:cNvSpPr txBox="1">
            <a:spLocks noGrp="1"/>
          </p:cNvSpPr>
          <p:nvPr>
            <p:ph type="body" idx="9"/>
          </p:nvPr>
        </p:nvSpPr>
        <p:spPr>
          <a:xfrm>
            <a:off x="1585574" y="1746863"/>
            <a:ext cx="199134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0" name="Google Shape;1490;p23"/>
          <p:cNvSpPr txBox="1">
            <a:spLocks noGrp="1"/>
          </p:cNvSpPr>
          <p:nvPr>
            <p:ph type="body" idx="13"/>
          </p:nvPr>
        </p:nvSpPr>
        <p:spPr>
          <a:xfrm>
            <a:off x="1428622" y="582393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91" name="Google Shape;1491;p23"/>
          <p:cNvGrpSpPr/>
          <p:nvPr/>
        </p:nvGrpSpPr>
        <p:grpSpPr>
          <a:xfrm>
            <a:off x="3125756" y="1020445"/>
            <a:ext cx="5951622" cy="80833"/>
            <a:chOff x="3125756" y="1020445"/>
            <a:chExt cx="5951622" cy="80833"/>
          </a:xfrm>
        </p:grpSpPr>
        <p:sp>
          <p:nvSpPr>
            <p:cNvPr id="1492" name="Google Shape;1492;p23"/>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3" name="Google Shape;1493;p23"/>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4" name="Google Shape;1494;p23"/>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5" name="Google Shape;1495;p23"/>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96" name="Google Shape;1496;p2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Photo Trio Right - Light">
  <p:cSld name="Photo Trio Right - Light">
    <p:bg>
      <p:bgPr>
        <a:solidFill>
          <a:schemeClr val="lt1"/>
        </a:solidFill>
        <a:effectLst/>
      </p:bgPr>
    </p:bg>
    <p:spTree>
      <p:nvGrpSpPr>
        <p:cNvPr id="1" name="Shape 1497"/>
        <p:cNvGrpSpPr/>
        <p:nvPr/>
      </p:nvGrpSpPr>
      <p:grpSpPr>
        <a:xfrm>
          <a:off x="0" y="0"/>
          <a:ext cx="0" cy="0"/>
          <a:chOff x="0" y="0"/>
          <a:chExt cx="0" cy="0"/>
        </a:xfrm>
      </p:grpSpPr>
      <p:sp>
        <p:nvSpPr>
          <p:cNvPr id="1498" name="Google Shape;1498;p24"/>
          <p:cNvSpPr/>
          <p:nvPr/>
        </p:nvSpPr>
        <p:spPr>
          <a:xfrm>
            <a:off x="6222933" y="3578453"/>
            <a:ext cx="2333201" cy="224479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9" name="Google Shape;1499;p24"/>
          <p:cNvSpPr txBox="1">
            <a:spLocks noGrp="1"/>
          </p:cNvSpPr>
          <p:nvPr>
            <p:ph type="body" idx="1"/>
          </p:nvPr>
        </p:nvSpPr>
        <p:spPr>
          <a:xfrm>
            <a:off x="6333649" y="445848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0" name="Google Shape;1500;p2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01" name="Google Shape;1501;p2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02" name="Google Shape;1502;p24"/>
          <p:cNvSpPr>
            <a:spLocks noGrp="1"/>
          </p:cNvSpPr>
          <p:nvPr>
            <p:ph type="pic" idx="2"/>
          </p:nvPr>
        </p:nvSpPr>
        <p:spPr>
          <a:xfrm>
            <a:off x="8675995" y="3578453"/>
            <a:ext cx="2337445"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3" name="Google Shape;1503;p24"/>
          <p:cNvSpPr>
            <a:spLocks noGrp="1"/>
          </p:cNvSpPr>
          <p:nvPr>
            <p:ph type="pic" idx="3"/>
          </p:nvPr>
        </p:nvSpPr>
        <p:spPr>
          <a:xfrm>
            <a:off x="6222457" y="1362788"/>
            <a:ext cx="2332263" cy="221566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4" name="Google Shape;1504;p24"/>
          <p:cNvSpPr>
            <a:spLocks noGrp="1"/>
          </p:cNvSpPr>
          <p:nvPr>
            <p:ph type="pic" idx="4"/>
          </p:nvPr>
        </p:nvSpPr>
        <p:spPr>
          <a:xfrm>
            <a:off x="1328223" y="3578453"/>
            <a:ext cx="4774374"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5" name="Google Shape;1505;p24"/>
          <p:cNvSpPr/>
          <p:nvPr/>
        </p:nvSpPr>
        <p:spPr>
          <a:xfrm>
            <a:off x="8675994" y="1362787"/>
            <a:ext cx="2342345" cy="221566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6" name="Google Shape;1506;p24"/>
          <p:cNvSpPr/>
          <p:nvPr/>
        </p:nvSpPr>
        <p:spPr>
          <a:xfrm>
            <a:off x="1328180" y="1362787"/>
            <a:ext cx="4777397" cy="221566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07BA5"/>
              </a:solidFill>
              <a:latin typeface="Calibri"/>
              <a:ea typeface="Calibri"/>
              <a:cs typeface="Calibri"/>
              <a:sym typeface="Calibri"/>
            </a:endParaRPr>
          </a:p>
        </p:txBody>
      </p:sp>
      <p:sp>
        <p:nvSpPr>
          <p:cNvPr id="1507" name="Google Shape;1507;p24"/>
          <p:cNvSpPr txBox="1">
            <a:spLocks noGrp="1"/>
          </p:cNvSpPr>
          <p:nvPr>
            <p:ph type="body" idx="5"/>
          </p:nvPr>
        </p:nvSpPr>
        <p:spPr>
          <a:xfrm>
            <a:off x="8847136" y="2265759"/>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8" name="Google Shape;1508;p24"/>
          <p:cNvSpPr txBox="1">
            <a:spLocks noGrp="1"/>
          </p:cNvSpPr>
          <p:nvPr>
            <p:ph type="body" idx="6"/>
          </p:nvPr>
        </p:nvSpPr>
        <p:spPr>
          <a:xfrm>
            <a:off x="1435916" y="2034109"/>
            <a:ext cx="4481401" cy="12403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9" name="Google Shape;1509;p24"/>
          <p:cNvSpPr txBox="1">
            <a:spLocks noGrp="1"/>
          </p:cNvSpPr>
          <p:nvPr>
            <p:ph type="body" idx="7"/>
          </p:nvPr>
        </p:nvSpPr>
        <p:spPr>
          <a:xfrm>
            <a:off x="1436257" y="1474749"/>
            <a:ext cx="4481060"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0" name="Google Shape;1510;p24"/>
          <p:cNvSpPr txBox="1">
            <a:spLocks noGrp="1"/>
          </p:cNvSpPr>
          <p:nvPr>
            <p:ph type="body" idx="8"/>
          </p:nvPr>
        </p:nvSpPr>
        <p:spPr>
          <a:xfrm>
            <a:off x="6333649" y="3930467"/>
            <a:ext cx="198050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1" name="Google Shape;1511;p24"/>
          <p:cNvSpPr txBox="1">
            <a:spLocks noGrp="1"/>
          </p:cNvSpPr>
          <p:nvPr>
            <p:ph type="body" idx="9"/>
          </p:nvPr>
        </p:nvSpPr>
        <p:spPr>
          <a:xfrm>
            <a:off x="8841572" y="1746863"/>
            <a:ext cx="199134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2" name="Google Shape;1512;p24"/>
          <p:cNvSpPr txBox="1">
            <a:spLocks noGrp="1"/>
          </p:cNvSpPr>
          <p:nvPr>
            <p:ph type="body" idx="13"/>
          </p:nvPr>
        </p:nvSpPr>
        <p:spPr>
          <a:xfrm>
            <a:off x="1328180" y="5824785"/>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13" name="Google Shape;1513;p24"/>
          <p:cNvGrpSpPr/>
          <p:nvPr/>
        </p:nvGrpSpPr>
        <p:grpSpPr>
          <a:xfrm>
            <a:off x="3125756" y="1020445"/>
            <a:ext cx="5951622" cy="80833"/>
            <a:chOff x="3125756" y="1020445"/>
            <a:chExt cx="5951622" cy="80833"/>
          </a:xfrm>
        </p:grpSpPr>
        <p:sp>
          <p:nvSpPr>
            <p:cNvPr id="1514" name="Google Shape;1514;p24"/>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5" name="Google Shape;1515;p24"/>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6" name="Google Shape;1516;p24"/>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7" name="Google Shape;1517;p24"/>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18" name="Google Shape;1518;p2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rio Blue Segment Left - Light">
  <p:cSld name="Trio Blue Segment Left - Light">
    <p:bg>
      <p:bgPr>
        <a:solidFill>
          <a:schemeClr val="lt1"/>
        </a:solidFill>
        <a:effectLst/>
      </p:bgPr>
    </p:bg>
    <p:spTree>
      <p:nvGrpSpPr>
        <p:cNvPr id="1" name="Shape 1519"/>
        <p:cNvGrpSpPr/>
        <p:nvPr/>
      </p:nvGrpSpPr>
      <p:grpSpPr>
        <a:xfrm>
          <a:off x="0" y="0"/>
          <a:ext cx="0" cy="0"/>
          <a:chOff x="0" y="0"/>
          <a:chExt cx="0" cy="0"/>
        </a:xfrm>
      </p:grpSpPr>
      <p:sp>
        <p:nvSpPr>
          <p:cNvPr id="1520" name="Google Shape;1520;p25"/>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21" name="Google Shape;1521;p2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22" name="Google Shape;1522;p25"/>
          <p:cNvSpPr>
            <a:spLocks noGrp="1"/>
          </p:cNvSpPr>
          <p:nvPr>
            <p:ph type="pic" idx="2"/>
          </p:nvPr>
        </p:nvSpPr>
        <p:spPr>
          <a:xfrm>
            <a:off x="393348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3" name="Google Shape;1523;p25"/>
          <p:cNvSpPr/>
          <p:nvPr/>
        </p:nvSpPr>
        <p:spPr>
          <a:xfrm>
            <a:off x="800472" y="1362786"/>
            <a:ext cx="2961869" cy="4455379"/>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4" name="Google Shape;1524;p25"/>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5" name="Google Shape;1525;p25"/>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6" name="Google Shape;1526;p25"/>
          <p:cNvSpPr txBox="1">
            <a:spLocks noGrp="1"/>
          </p:cNvSpPr>
          <p:nvPr>
            <p:ph type="body" idx="4"/>
          </p:nvPr>
        </p:nvSpPr>
        <p:spPr>
          <a:xfrm>
            <a:off x="3942108" y="5818705"/>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27" name="Google Shape;1527;p25"/>
          <p:cNvGrpSpPr/>
          <p:nvPr/>
        </p:nvGrpSpPr>
        <p:grpSpPr>
          <a:xfrm>
            <a:off x="3125756" y="1020445"/>
            <a:ext cx="5951622" cy="80833"/>
            <a:chOff x="3125756" y="1020445"/>
            <a:chExt cx="5951622" cy="80833"/>
          </a:xfrm>
        </p:grpSpPr>
        <p:sp>
          <p:nvSpPr>
            <p:cNvPr id="1528" name="Google Shape;1528;p25"/>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9" name="Google Shape;1529;p25"/>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0" name="Google Shape;1530;p25"/>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1" name="Google Shape;1531;p25"/>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32" name="Google Shape;1532;p2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rio Blue Segment Right - Light">
  <p:cSld name="Trio Blue Segment Right - Light">
    <p:bg>
      <p:bgPr>
        <a:solidFill>
          <a:schemeClr val="lt1"/>
        </a:solidFill>
        <a:effectLst/>
      </p:bgPr>
    </p:bg>
    <p:spTree>
      <p:nvGrpSpPr>
        <p:cNvPr id="1" name="Shape 1533"/>
        <p:cNvGrpSpPr/>
        <p:nvPr/>
      </p:nvGrpSpPr>
      <p:grpSpPr>
        <a:xfrm>
          <a:off x="0" y="0"/>
          <a:ext cx="0" cy="0"/>
          <a:chOff x="0" y="0"/>
          <a:chExt cx="0" cy="0"/>
        </a:xfrm>
      </p:grpSpPr>
      <p:sp>
        <p:nvSpPr>
          <p:cNvPr id="1534" name="Google Shape;1534;p26"/>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35" name="Google Shape;1535;p2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36" name="Google Shape;1536;p26"/>
          <p:cNvSpPr>
            <a:spLocks noGrp="1"/>
          </p:cNvSpPr>
          <p:nvPr>
            <p:ph type="pic" idx="2"/>
          </p:nvPr>
        </p:nvSpPr>
        <p:spPr>
          <a:xfrm>
            <a:off x="80047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7" name="Google Shape;1537;p26"/>
          <p:cNvSpPr/>
          <p:nvPr/>
        </p:nvSpPr>
        <p:spPr>
          <a:xfrm>
            <a:off x="8466642" y="1362786"/>
            <a:ext cx="2961869" cy="4455379"/>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8" name="Google Shape;1538;p26"/>
          <p:cNvSpPr txBox="1">
            <a:spLocks noGrp="1"/>
          </p:cNvSpPr>
          <p:nvPr>
            <p:ph type="body" idx="1"/>
          </p:nvPr>
        </p:nvSpPr>
        <p:spPr>
          <a:xfrm>
            <a:off x="868814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9" name="Google Shape;1539;p26"/>
          <p:cNvSpPr txBox="1">
            <a:spLocks noGrp="1"/>
          </p:cNvSpPr>
          <p:nvPr>
            <p:ph type="body" idx="3"/>
          </p:nvPr>
        </p:nvSpPr>
        <p:spPr>
          <a:xfrm>
            <a:off x="868814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0" name="Google Shape;1540;p26"/>
          <p:cNvSpPr txBox="1">
            <a:spLocks noGrp="1"/>
          </p:cNvSpPr>
          <p:nvPr>
            <p:ph type="body" idx="4"/>
          </p:nvPr>
        </p:nvSpPr>
        <p:spPr>
          <a:xfrm>
            <a:off x="809098" y="5818705"/>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41" name="Google Shape;1541;p26"/>
          <p:cNvGrpSpPr/>
          <p:nvPr/>
        </p:nvGrpSpPr>
        <p:grpSpPr>
          <a:xfrm>
            <a:off x="3125756" y="1020445"/>
            <a:ext cx="5951622" cy="80833"/>
            <a:chOff x="3125756" y="1020445"/>
            <a:chExt cx="5951622" cy="80833"/>
          </a:xfrm>
        </p:grpSpPr>
        <p:sp>
          <p:nvSpPr>
            <p:cNvPr id="1542" name="Google Shape;1542;p26"/>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3" name="Google Shape;1543;p26"/>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4" name="Google Shape;1544;p26"/>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5" name="Google Shape;1545;p26"/>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46" name="Google Shape;1546;p2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rio Green Segment Left - Light">
  <p:cSld name="Trio Green Segment Left - Light">
    <p:bg>
      <p:bgPr>
        <a:solidFill>
          <a:schemeClr val="lt1"/>
        </a:solidFill>
        <a:effectLst/>
      </p:bgPr>
    </p:bg>
    <p:spTree>
      <p:nvGrpSpPr>
        <p:cNvPr id="1" name="Shape 1547"/>
        <p:cNvGrpSpPr/>
        <p:nvPr/>
      </p:nvGrpSpPr>
      <p:grpSpPr>
        <a:xfrm>
          <a:off x="0" y="0"/>
          <a:ext cx="0" cy="0"/>
          <a:chOff x="0" y="0"/>
          <a:chExt cx="0" cy="0"/>
        </a:xfrm>
      </p:grpSpPr>
      <p:sp>
        <p:nvSpPr>
          <p:cNvPr id="1548" name="Google Shape;1548;p27"/>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49" name="Google Shape;1549;p2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50" name="Google Shape;1550;p27"/>
          <p:cNvSpPr>
            <a:spLocks noGrp="1"/>
          </p:cNvSpPr>
          <p:nvPr>
            <p:ph type="pic" idx="2"/>
          </p:nvPr>
        </p:nvSpPr>
        <p:spPr>
          <a:xfrm>
            <a:off x="393348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1" name="Google Shape;1551;p27"/>
          <p:cNvSpPr/>
          <p:nvPr/>
        </p:nvSpPr>
        <p:spPr>
          <a:xfrm>
            <a:off x="80047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2" name="Google Shape;1552;p27"/>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3" name="Google Shape;1553;p27"/>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4" name="Google Shape;1554;p27"/>
          <p:cNvSpPr txBox="1">
            <a:spLocks noGrp="1"/>
          </p:cNvSpPr>
          <p:nvPr>
            <p:ph type="body" idx="4"/>
          </p:nvPr>
        </p:nvSpPr>
        <p:spPr>
          <a:xfrm>
            <a:off x="3942108" y="5830384"/>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55" name="Google Shape;1555;p27"/>
          <p:cNvGrpSpPr/>
          <p:nvPr/>
        </p:nvGrpSpPr>
        <p:grpSpPr>
          <a:xfrm>
            <a:off x="3125756" y="1020445"/>
            <a:ext cx="5951622" cy="80833"/>
            <a:chOff x="3125756" y="1020445"/>
            <a:chExt cx="5951622" cy="80833"/>
          </a:xfrm>
        </p:grpSpPr>
        <p:sp>
          <p:nvSpPr>
            <p:cNvPr id="1556" name="Google Shape;1556;p27"/>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7" name="Google Shape;1557;p27"/>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8" name="Google Shape;1558;p27"/>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9" name="Google Shape;1559;p27"/>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60" name="Google Shape;1560;p2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rio Green Segment Right - Light">
  <p:cSld name="Trio Green Segment Right - Light">
    <p:bg>
      <p:bgPr>
        <a:solidFill>
          <a:schemeClr val="lt1"/>
        </a:solidFill>
        <a:effectLst/>
      </p:bgPr>
    </p:bg>
    <p:spTree>
      <p:nvGrpSpPr>
        <p:cNvPr id="1" name="Shape 1561"/>
        <p:cNvGrpSpPr/>
        <p:nvPr/>
      </p:nvGrpSpPr>
      <p:grpSpPr>
        <a:xfrm>
          <a:off x="0" y="0"/>
          <a:ext cx="0" cy="0"/>
          <a:chOff x="0" y="0"/>
          <a:chExt cx="0" cy="0"/>
        </a:xfrm>
      </p:grpSpPr>
      <p:sp>
        <p:nvSpPr>
          <p:cNvPr id="1562" name="Google Shape;1562;p28"/>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63" name="Google Shape;1563;p2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64" name="Google Shape;1564;p28"/>
          <p:cNvSpPr>
            <a:spLocks noGrp="1"/>
          </p:cNvSpPr>
          <p:nvPr>
            <p:ph type="pic" idx="2"/>
          </p:nvPr>
        </p:nvSpPr>
        <p:spPr>
          <a:xfrm>
            <a:off x="80047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5" name="Google Shape;1565;p28"/>
          <p:cNvSpPr/>
          <p:nvPr/>
        </p:nvSpPr>
        <p:spPr>
          <a:xfrm>
            <a:off x="846664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6" name="Google Shape;1566;p28"/>
          <p:cNvSpPr txBox="1">
            <a:spLocks noGrp="1"/>
          </p:cNvSpPr>
          <p:nvPr>
            <p:ph type="body" idx="1"/>
          </p:nvPr>
        </p:nvSpPr>
        <p:spPr>
          <a:xfrm>
            <a:off x="868814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7" name="Google Shape;1567;p28"/>
          <p:cNvSpPr txBox="1">
            <a:spLocks noGrp="1"/>
          </p:cNvSpPr>
          <p:nvPr>
            <p:ph type="body" idx="3"/>
          </p:nvPr>
        </p:nvSpPr>
        <p:spPr>
          <a:xfrm>
            <a:off x="868814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8" name="Google Shape;1568;p28"/>
          <p:cNvSpPr txBox="1">
            <a:spLocks noGrp="1"/>
          </p:cNvSpPr>
          <p:nvPr>
            <p:ph type="body" idx="4"/>
          </p:nvPr>
        </p:nvSpPr>
        <p:spPr>
          <a:xfrm>
            <a:off x="800472" y="5830384"/>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69" name="Google Shape;1569;p28"/>
          <p:cNvGrpSpPr/>
          <p:nvPr/>
        </p:nvGrpSpPr>
        <p:grpSpPr>
          <a:xfrm>
            <a:off x="3125756" y="1020445"/>
            <a:ext cx="5951622" cy="80833"/>
            <a:chOff x="3125756" y="1020445"/>
            <a:chExt cx="5951622" cy="80833"/>
          </a:xfrm>
        </p:grpSpPr>
        <p:sp>
          <p:nvSpPr>
            <p:cNvPr id="1570" name="Google Shape;1570;p28"/>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1" name="Google Shape;1571;p28"/>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2" name="Google Shape;1572;p28"/>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3" name="Google Shape;1573;p28"/>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74" name="Google Shape;1574;p2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rio Green2 Segment Left - Light">
  <p:cSld name="Trio Green2 Segment Left - Light">
    <p:bg>
      <p:bgPr>
        <a:solidFill>
          <a:schemeClr val="lt1"/>
        </a:solidFill>
        <a:effectLst/>
      </p:bgPr>
    </p:bg>
    <p:spTree>
      <p:nvGrpSpPr>
        <p:cNvPr id="1" name="Shape 1575"/>
        <p:cNvGrpSpPr/>
        <p:nvPr/>
      </p:nvGrpSpPr>
      <p:grpSpPr>
        <a:xfrm>
          <a:off x="0" y="0"/>
          <a:ext cx="0" cy="0"/>
          <a:chOff x="0" y="0"/>
          <a:chExt cx="0" cy="0"/>
        </a:xfrm>
      </p:grpSpPr>
      <p:sp>
        <p:nvSpPr>
          <p:cNvPr id="1576" name="Google Shape;1576;p29"/>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77" name="Google Shape;1577;p29"/>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78" name="Google Shape;1578;p29"/>
          <p:cNvSpPr>
            <a:spLocks noGrp="1"/>
          </p:cNvSpPr>
          <p:nvPr>
            <p:ph type="pic" idx="2"/>
          </p:nvPr>
        </p:nvSpPr>
        <p:spPr>
          <a:xfrm>
            <a:off x="393348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9" name="Google Shape;1579;p29"/>
          <p:cNvSpPr/>
          <p:nvPr/>
        </p:nvSpPr>
        <p:spPr>
          <a:xfrm>
            <a:off x="800472" y="1362786"/>
            <a:ext cx="2961869" cy="4455379"/>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0" name="Google Shape;1580;p29"/>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1" name="Google Shape;1581;p29"/>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2" name="Google Shape;1582;p29"/>
          <p:cNvSpPr txBox="1">
            <a:spLocks noGrp="1"/>
          </p:cNvSpPr>
          <p:nvPr>
            <p:ph type="body" idx="4"/>
          </p:nvPr>
        </p:nvSpPr>
        <p:spPr>
          <a:xfrm>
            <a:off x="3933482" y="5830384"/>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83" name="Google Shape;1583;p29"/>
          <p:cNvGrpSpPr/>
          <p:nvPr/>
        </p:nvGrpSpPr>
        <p:grpSpPr>
          <a:xfrm>
            <a:off x="3125756" y="1020445"/>
            <a:ext cx="5951622" cy="80833"/>
            <a:chOff x="3125756" y="1020445"/>
            <a:chExt cx="5951622" cy="80833"/>
          </a:xfrm>
        </p:grpSpPr>
        <p:sp>
          <p:nvSpPr>
            <p:cNvPr id="1584" name="Google Shape;1584;p29"/>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5" name="Google Shape;1585;p29"/>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6" name="Google Shape;1586;p29"/>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7" name="Google Shape;1587;p29"/>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88" name="Google Shape;1588;p2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rio Green2 Segment Right - Light">
  <p:cSld name="Trio Green2 Segment Right - Light">
    <p:bg>
      <p:bgPr>
        <a:solidFill>
          <a:schemeClr val="lt1"/>
        </a:solidFill>
        <a:effectLst/>
      </p:bgPr>
    </p:bg>
    <p:spTree>
      <p:nvGrpSpPr>
        <p:cNvPr id="1" name="Shape 1589"/>
        <p:cNvGrpSpPr/>
        <p:nvPr/>
      </p:nvGrpSpPr>
      <p:grpSpPr>
        <a:xfrm>
          <a:off x="0" y="0"/>
          <a:ext cx="0" cy="0"/>
          <a:chOff x="0" y="0"/>
          <a:chExt cx="0" cy="0"/>
        </a:xfrm>
      </p:grpSpPr>
      <p:sp>
        <p:nvSpPr>
          <p:cNvPr id="1590" name="Google Shape;1590;p30"/>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91" name="Google Shape;1591;p3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92" name="Google Shape;1592;p30"/>
          <p:cNvSpPr>
            <a:spLocks noGrp="1"/>
          </p:cNvSpPr>
          <p:nvPr>
            <p:ph type="pic" idx="2"/>
          </p:nvPr>
        </p:nvSpPr>
        <p:spPr>
          <a:xfrm>
            <a:off x="80047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3" name="Google Shape;1593;p30"/>
          <p:cNvSpPr/>
          <p:nvPr/>
        </p:nvSpPr>
        <p:spPr>
          <a:xfrm>
            <a:off x="8466642" y="1362786"/>
            <a:ext cx="2961869" cy="4455379"/>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4" name="Google Shape;1594;p30"/>
          <p:cNvSpPr txBox="1">
            <a:spLocks noGrp="1"/>
          </p:cNvSpPr>
          <p:nvPr>
            <p:ph type="body" idx="1"/>
          </p:nvPr>
        </p:nvSpPr>
        <p:spPr>
          <a:xfrm>
            <a:off x="868814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5" name="Google Shape;1595;p30"/>
          <p:cNvSpPr txBox="1">
            <a:spLocks noGrp="1"/>
          </p:cNvSpPr>
          <p:nvPr>
            <p:ph type="body" idx="3"/>
          </p:nvPr>
        </p:nvSpPr>
        <p:spPr>
          <a:xfrm>
            <a:off x="868814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6" name="Google Shape;1596;p30"/>
          <p:cNvSpPr txBox="1">
            <a:spLocks noGrp="1"/>
          </p:cNvSpPr>
          <p:nvPr>
            <p:ph type="body" idx="4"/>
          </p:nvPr>
        </p:nvSpPr>
        <p:spPr>
          <a:xfrm>
            <a:off x="800472" y="5818165"/>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97" name="Google Shape;1597;p30"/>
          <p:cNvGrpSpPr/>
          <p:nvPr/>
        </p:nvGrpSpPr>
        <p:grpSpPr>
          <a:xfrm>
            <a:off x="3125756" y="1020445"/>
            <a:ext cx="5951622" cy="80833"/>
            <a:chOff x="3125756" y="1020445"/>
            <a:chExt cx="5951622" cy="80833"/>
          </a:xfrm>
        </p:grpSpPr>
        <p:sp>
          <p:nvSpPr>
            <p:cNvPr id="1598" name="Google Shape;1598;p30"/>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9" name="Google Shape;1599;p30"/>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0" name="Google Shape;1600;p30"/>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1" name="Google Shape;1601;p30"/>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02" name="Google Shape;1602;p3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opic Arrows - Light">
  <p:cSld name="Topic Arrows - Light">
    <p:bg>
      <p:bgPr>
        <a:solidFill>
          <a:schemeClr val="lt1"/>
        </a:solidFill>
        <a:effectLst/>
      </p:bgPr>
    </p:bg>
    <p:spTree>
      <p:nvGrpSpPr>
        <p:cNvPr id="1" name="Shape 1603"/>
        <p:cNvGrpSpPr/>
        <p:nvPr/>
      </p:nvGrpSpPr>
      <p:grpSpPr>
        <a:xfrm>
          <a:off x="0" y="0"/>
          <a:ext cx="0" cy="0"/>
          <a:chOff x="0" y="0"/>
          <a:chExt cx="0" cy="0"/>
        </a:xfrm>
      </p:grpSpPr>
      <p:sp>
        <p:nvSpPr>
          <p:cNvPr id="1604" name="Google Shape;1604;p3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5" name="Google Shape;1605;p31"/>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06" name="Google Shape;1606;p3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607" name="Google Shape;1607;p31"/>
          <p:cNvSpPr/>
          <p:nvPr/>
        </p:nvSpPr>
        <p:spPr>
          <a:xfrm>
            <a:off x="1734671" y="1834740"/>
            <a:ext cx="1685578" cy="256375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8" name="Google Shape;1608;p31"/>
          <p:cNvSpPr/>
          <p:nvPr/>
        </p:nvSpPr>
        <p:spPr>
          <a:xfrm>
            <a:off x="4068825" y="1832478"/>
            <a:ext cx="1685578" cy="2563756"/>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9" name="Google Shape;1609;p31"/>
          <p:cNvSpPr/>
          <p:nvPr/>
        </p:nvSpPr>
        <p:spPr>
          <a:xfrm>
            <a:off x="6402502" y="1832478"/>
            <a:ext cx="1685578" cy="256375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0" name="Google Shape;1610;p31"/>
          <p:cNvSpPr/>
          <p:nvPr/>
        </p:nvSpPr>
        <p:spPr>
          <a:xfrm>
            <a:off x="8742816" y="1832478"/>
            <a:ext cx="1678655" cy="2563756"/>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1" name="Google Shape;1611;p31"/>
          <p:cNvSpPr txBox="1">
            <a:spLocks noGrp="1"/>
          </p:cNvSpPr>
          <p:nvPr>
            <p:ph type="body" idx="2"/>
          </p:nvPr>
        </p:nvSpPr>
        <p:spPr>
          <a:xfrm>
            <a:off x="1731586" y="2737712"/>
            <a:ext cx="1679418"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2" name="Google Shape;1612;p31"/>
          <p:cNvSpPr txBox="1">
            <a:spLocks noGrp="1"/>
          </p:cNvSpPr>
          <p:nvPr>
            <p:ph type="body" idx="3"/>
          </p:nvPr>
        </p:nvSpPr>
        <p:spPr>
          <a:xfrm>
            <a:off x="4065739" y="2737712"/>
            <a:ext cx="168741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3" name="Google Shape;1613;p31"/>
          <p:cNvSpPr txBox="1">
            <a:spLocks noGrp="1"/>
          </p:cNvSpPr>
          <p:nvPr>
            <p:ph type="body" idx="4"/>
          </p:nvPr>
        </p:nvSpPr>
        <p:spPr>
          <a:xfrm>
            <a:off x="6399416" y="2726824"/>
            <a:ext cx="168866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4" name="Google Shape;1614;p31"/>
          <p:cNvSpPr txBox="1">
            <a:spLocks noGrp="1"/>
          </p:cNvSpPr>
          <p:nvPr>
            <p:ph type="body" idx="5"/>
          </p:nvPr>
        </p:nvSpPr>
        <p:spPr>
          <a:xfrm>
            <a:off x="8737427" y="2726824"/>
            <a:ext cx="168404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5" name="Google Shape;1615;p31"/>
          <p:cNvSpPr/>
          <p:nvPr/>
        </p:nvSpPr>
        <p:spPr>
          <a:xfrm rot="10800000">
            <a:off x="1731585" y="4396232"/>
            <a:ext cx="1689139" cy="498495"/>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6" name="Google Shape;1616;p31"/>
          <p:cNvSpPr/>
          <p:nvPr/>
        </p:nvSpPr>
        <p:spPr>
          <a:xfrm rot="10800000">
            <a:off x="4058627" y="4396232"/>
            <a:ext cx="1689139" cy="498495"/>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7" name="Google Shape;1617;p31"/>
          <p:cNvSpPr/>
          <p:nvPr/>
        </p:nvSpPr>
        <p:spPr>
          <a:xfrm rot="10800000">
            <a:off x="6403389" y="4396231"/>
            <a:ext cx="1689139" cy="498495"/>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8" name="Google Shape;1618;p31"/>
          <p:cNvSpPr/>
          <p:nvPr/>
        </p:nvSpPr>
        <p:spPr>
          <a:xfrm rot="10800000">
            <a:off x="8732332" y="4396232"/>
            <a:ext cx="1689139" cy="498495"/>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9" name="Google Shape;1619;p31"/>
          <p:cNvSpPr txBox="1">
            <a:spLocks noGrp="1"/>
          </p:cNvSpPr>
          <p:nvPr>
            <p:ph type="body" idx="6"/>
          </p:nvPr>
        </p:nvSpPr>
        <p:spPr>
          <a:xfrm>
            <a:off x="8691751"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0" name="Google Shape;1620;p31"/>
          <p:cNvSpPr txBox="1">
            <a:spLocks noGrp="1"/>
          </p:cNvSpPr>
          <p:nvPr>
            <p:ph type="body" idx="7"/>
          </p:nvPr>
        </p:nvSpPr>
        <p:spPr>
          <a:xfrm>
            <a:off x="6333503"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1" name="Google Shape;1621;p31"/>
          <p:cNvSpPr txBox="1">
            <a:spLocks noGrp="1"/>
          </p:cNvSpPr>
          <p:nvPr>
            <p:ph type="body" idx="8"/>
          </p:nvPr>
        </p:nvSpPr>
        <p:spPr>
          <a:xfrm>
            <a:off x="4001370"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2" name="Google Shape;1622;p31"/>
          <p:cNvSpPr txBox="1">
            <a:spLocks noGrp="1"/>
          </p:cNvSpPr>
          <p:nvPr>
            <p:ph type="body" idx="9"/>
          </p:nvPr>
        </p:nvSpPr>
        <p:spPr>
          <a:xfrm>
            <a:off x="1669237"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3" name="Google Shape;1623;p31"/>
          <p:cNvSpPr txBox="1">
            <a:spLocks noGrp="1"/>
          </p:cNvSpPr>
          <p:nvPr>
            <p:ph type="body" idx="13"/>
          </p:nvPr>
        </p:nvSpPr>
        <p:spPr>
          <a:xfrm>
            <a:off x="1731963" y="1831975"/>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4" name="Google Shape;1624;p31"/>
          <p:cNvSpPr txBox="1">
            <a:spLocks noGrp="1"/>
          </p:cNvSpPr>
          <p:nvPr>
            <p:ph type="body" idx="14"/>
          </p:nvPr>
        </p:nvSpPr>
        <p:spPr>
          <a:xfrm>
            <a:off x="4063408"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5" name="Google Shape;1625;p31"/>
          <p:cNvSpPr txBox="1">
            <a:spLocks noGrp="1"/>
          </p:cNvSpPr>
          <p:nvPr>
            <p:ph type="body" idx="15"/>
          </p:nvPr>
        </p:nvSpPr>
        <p:spPr>
          <a:xfrm>
            <a:off x="6402501"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6" name="Google Shape;1626;p31"/>
          <p:cNvSpPr txBox="1">
            <a:spLocks noGrp="1"/>
          </p:cNvSpPr>
          <p:nvPr>
            <p:ph type="body" idx="16"/>
          </p:nvPr>
        </p:nvSpPr>
        <p:spPr>
          <a:xfrm>
            <a:off x="8736812" y="1832332"/>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27" name="Google Shape;1627;p31"/>
          <p:cNvGrpSpPr/>
          <p:nvPr/>
        </p:nvGrpSpPr>
        <p:grpSpPr>
          <a:xfrm>
            <a:off x="3125756" y="1020445"/>
            <a:ext cx="5951622" cy="80833"/>
            <a:chOff x="3125756" y="1020445"/>
            <a:chExt cx="5951622" cy="80833"/>
          </a:xfrm>
        </p:grpSpPr>
        <p:sp>
          <p:nvSpPr>
            <p:cNvPr id="1628" name="Google Shape;1628;p31"/>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9" name="Google Shape;1629;p31"/>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0" name="Google Shape;1630;p31"/>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1" name="Google Shape;1631;p31"/>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32" name="Google Shape;1632;p3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rio Green1 Segment - Light">
  <p:cSld name="Trio Green1 Segment - Light">
    <p:bg>
      <p:bgPr>
        <a:solidFill>
          <a:schemeClr val="lt1"/>
        </a:solidFill>
        <a:effectLst/>
      </p:bgPr>
    </p:bg>
    <p:spTree>
      <p:nvGrpSpPr>
        <p:cNvPr id="1" name="Shape 193"/>
        <p:cNvGrpSpPr/>
        <p:nvPr/>
      </p:nvGrpSpPr>
      <p:grpSpPr>
        <a:xfrm>
          <a:off x="0" y="0"/>
          <a:ext cx="0" cy="0"/>
          <a:chOff x="0" y="0"/>
          <a:chExt cx="0" cy="0"/>
        </a:xfrm>
      </p:grpSpPr>
      <p:sp>
        <p:nvSpPr>
          <p:cNvPr id="194" name="Google Shape;194;g7537d8195f_0_5575"/>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95" name="Google Shape;195;g7537d8195f_0_5575"/>
          <p:cNvGrpSpPr/>
          <p:nvPr/>
        </p:nvGrpSpPr>
        <p:grpSpPr>
          <a:xfrm>
            <a:off x="3134017" y="1019959"/>
            <a:ext cx="5943988" cy="82349"/>
            <a:chOff x="5731098" y="5387417"/>
            <a:chExt cx="6181995" cy="93155"/>
          </a:xfrm>
        </p:grpSpPr>
        <p:sp>
          <p:nvSpPr>
            <p:cNvPr id="196" name="Google Shape;196;g7537d8195f_0_5575"/>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7" name="Google Shape;197;g7537d8195f_0_5575"/>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8" name="Google Shape;198;g7537d8195f_0_5575"/>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9" name="Google Shape;199;g7537d8195f_0_5575"/>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200" name="Google Shape;200;g7537d8195f_0_5575"/>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201" name="Google Shape;201;g7537d8195f_0_557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202" name="Google Shape;202;g7537d8195f_0_5575"/>
          <p:cNvSpPr>
            <a:spLocks noGrp="1"/>
          </p:cNvSpPr>
          <p:nvPr>
            <p:ph type="pic" idx="2"/>
          </p:nvPr>
        </p:nvSpPr>
        <p:spPr>
          <a:xfrm>
            <a:off x="3933482" y="1362787"/>
            <a:ext cx="7477200" cy="4455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g7537d8195f_0_5575"/>
          <p:cNvSpPr/>
          <p:nvPr/>
        </p:nvSpPr>
        <p:spPr>
          <a:xfrm>
            <a:off x="80047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4" name="Google Shape;204;g7537d8195f_0_5575"/>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05" name="Google Shape;205;g7537d8195f_0_5575"/>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06" name="Google Shape;206;g7537d8195f_0_5575"/>
          <p:cNvSpPr txBox="1">
            <a:spLocks noGrp="1"/>
          </p:cNvSpPr>
          <p:nvPr>
            <p:ph type="body" idx="4"/>
          </p:nvPr>
        </p:nvSpPr>
        <p:spPr>
          <a:xfrm>
            <a:off x="3933482" y="5870461"/>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200" b="1"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opic Bars - Light">
  <p:cSld name="Topic Bars - Light">
    <p:bg>
      <p:bgPr>
        <a:solidFill>
          <a:schemeClr val="lt1"/>
        </a:solidFill>
        <a:effectLst/>
      </p:bgPr>
    </p:bg>
    <p:spTree>
      <p:nvGrpSpPr>
        <p:cNvPr id="1" name="Shape 1633"/>
        <p:cNvGrpSpPr/>
        <p:nvPr/>
      </p:nvGrpSpPr>
      <p:grpSpPr>
        <a:xfrm>
          <a:off x="0" y="0"/>
          <a:ext cx="0" cy="0"/>
          <a:chOff x="0" y="0"/>
          <a:chExt cx="0" cy="0"/>
        </a:xfrm>
      </p:grpSpPr>
      <p:sp>
        <p:nvSpPr>
          <p:cNvPr id="1634" name="Google Shape;1634;p32"/>
          <p:cNvSpPr txBox="1">
            <a:spLocks noGrp="1"/>
          </p:cNvSpPr>
          <p:nvPr>
            <p:ph type="ctrTitle"/>
          </p:nvPr>
        </p:nvSpPr>
        <p:spPr>
          <a:xfrm>
            <a:off x="696299" y="214597"/>
            <a:ext cx="10610210" cy="7017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35" name="Google Shape;1635;p32"/>
          <p:cNvPicPr preferRelativeResize="0"/>
          <p:nvPr/>
        </p:nvPicPr>
        <p:blipFill rotWithShape="1">
          <a:blip r:embed="rId2">
            <a:alphaModFix/>
          </a:blip>
          <a:srcRect/>
          <a:stretch/>
        </p:blipFill>
        <p:spPr>
          <a:xfrm>
            <a:off x="10069904" y="5949161"/>
            <a:ext cx="1800765" cy="503155"/>
          </a:xfrm>
          <a:prstGeom prst="rect">
            <a:avLst/>
          </a:prstGeom>
          <a:noFill/>
          <a:ln>
            <a:noFill/>
          </a:ln>
        </p:spPr>
      </p:pic>
      <p:grpSp>
        <p:nvGrpSpPr>
          <p:cNvPr id="1636" name="Google Shape;1636;p32"/>
          <p:cNvGrpSpPr/>
          <p:nvPr/>
        </p:nvGrpSpPr>
        <p:grpSpPr>
          <a:xfrm>
            <a:off x="2093902" y="1349827"/>
            <a:ext cx="106697" cy="4787427"/>
            <a:chOff x="2536243" y="1099403"/>
            <a:chExt cx="79618" cy="4875802"/>
          </a:xfrm>
        </p:grpSpPr>
        <p:sp>
          <p:nvSpPr>
            <p:cNvPr id="1637" name="Google Shape;1637;p32"/>
            <p:cNvSpPr/>
            <p:nvPr/>
          </p:nvSpPr>
          <p:spPr>
            <a:xfrm rot="-5400000">
              <a:off x="2042388" y="1593258"/>
              <a:ext cx="1067327" cy="7961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8" name="Google Shape;1638;p32"/>
            <p:cNvSpPr/>
            <p:nvPr/>
          </p:nvSpPr>
          <p:spPr>
            <a:xfrm rot="-5400000">
              <a:off x="2042388" y="2864212"/>
              <a:ext cx="1067327" cy="79616"/>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9" name="Google Shape;1639;p32"/>
            <p:cNvSpPr/>
            <p:nvPr/>
          </p:nvSpPr>
          <p:spPr>
            <a:xfrm rot="-5400000">
              <a:off x="2042388" y="4135165"/>
              <a:ext cx="1067327" cy="7961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0" name="Google Shape;1640;p32"/>
            <p:cNvSpPr/>
            <p:nvPr/>
          </p:nvSpPr>
          <p:spPr>
            <a:xfrm rot="-5400000">
              <a:off x="2044580" y="5403924"/>
              <a:ext cx="1062943" cy="79618"/>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41" name="Google Shape;1641;p32"/>
          <p:cNvSpPr txBox="1">
            <a:spLocks noGrp="1"/>
          </p:cNvSpPr>
          <p:nvPr>
            <p:ph type="body" idx="1"/>
          </p:nvPr>
        </p:nvSpPr>
        <p:spPr>
          <a:xfrm>
            <a:off x="2431550" y="1349826"/>
            <a:ext cx="7187012" cy="10479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2" name="Google Shape;1642;p32"/>
          <p:cNvSpPr txBox="1">
            <a:spLocks noGrp="1"/>
          </p:cNvSpPr>
          <p:nvPr>
            <p:ph type="body" idx="2"/>
          </p:nvPr>
        </p:nvSpPr>
        <p:spPr>
          <a:xfrm>
            <a:off x="2431550" y="2597744"/>
            <a:ext cx="7187012" cy="10479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3" name="Google Shape;1643;p32"/>
          <p:cNvSpPr txBox="1">
            <a:spLocks noGrp="1"/>
          </p:cNvSpPr>
          <p:nvPr>
            <p:ph type="body" idx="3"/>
          </p:nvPr>
        </p:nvSpPr>
        <p:spPr>
          <a:xfrm>
            <a:off x="2431550" y="3845660"/>
            <a:ext cx="7187012" cy="10479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4" name="Google Shape;1644;p32"/>
          <p:cNvSpPr txBox="1">
            <a:spLocks noGrp="1"/>
          </p:cNvSpPr>
          <p:nvPr>
            <p:ph type="body" idx="4"/>
          </p:nvPr>
        </p:nvSpPr>
        <p:spPr>
          <a:xfrm>
            <a:off x="2431550" y="5093576"/>
            <a:ext cx="7187012" cy="10479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5" name="Google Shape;1645;p32"/>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_Applause Slide - Light">
  <p:cSld name="1_Applause Slide - Light">
    <p:bg>
      <p:bgPr>
        <a:solidFill>
          <a:schemeClr val="lt1"/>
        </a:solidFill>
        <a:effectLst/>
      </p:bgPr>
    </p:bg>
    <p:spTree>
      <p:nvGrpSpPr>
        <p:cNvPr id="1" name="Shape 1646"/>
        <p:cNvGrpSpPr/>
        <p:nvPr/>
      </p:nvGrpSpPr>
      <p:grpSpPr>
        <a:xfrm>
          <a:off x="0" y="0"/>
          <a:ext cx="0" cy="0"/>
          <a:chOff x="0" y="0"/>
          <a:chExt cx="0" cy="0"/>
        </a:xfrm>
      </p:grpSpPr>
      <p:grpSp>
        <p:nvGrpSpPr>
          <p:cNvPr id="1647" name="Google Shape;1647;p33"/>
          <p:cNvGrpSpPr/>
          <p:nvPr/>
        </p:nvGrpSpPr>
        <p:grpSpPr>
          <a:xfrm>
            <a:off x="3133777" y="1833000"/>
            <a:ext cx="5943600" cy="82296"/>
            <a:chOff x="5731098" y="5387417"/>
            <a:chExt cx="6181860" cy="93095"/>
          </a:xfrm>
        </p:grpSpPr>
        <p:sp>
          <p:nvSpPr>
            <p:cNvPr id="1648" name="Google Shape;1648;p33"/>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9" name="Google Shape;1649;p33"/>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0" name="Google Shape;1650;p33"/>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1" name="Google Shape;1651;p33"/>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52" name="Google Shape;1652;p33"/>
          <p:cNvSpPr txBox="1"/>
          <p:nvPr/>
        </p:nvSpPr>
        <p:spPr>
          <a:xfrm>
            <a:off x="4897425" y="3221444"/>
            <a:ext cx="241630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2019 The Xerces Society, Inc. </a:t>
            </a:r>
            <a:endParaRPr sz="1200" b="0" i="0" u="none" strike="noStrike" cap="none">
              <a:solidFill>
                <a:srgbClr val="556779"/>
              </a:solidFill>
              <a:latin typeface="Avenir"/>
              <a:ea typeface="Avenir"/>
              <a:cs typeface="Avenir"/>
              <a:sym typeface="Avenir"/>
            </a:endParaRPr>
          </a:p>
        </p:txBody>
      </p:sp>
      <p:sp>
        <p:nvSpPr>
          <p:cNvPr id="1653" name="Google Shape;1653;p33"/>
          <p:cNvSpPr txBox="1"/>
          <p:nvPr/>
        </p:nvSpPr>
        <p:spPr>
          <a:xfrm>
            <a:off x="800472" y="5580757"/>
            <a:ext cx="10610210" cy="6463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All content, including text, images and  graphics, as well as the arrangement of these elements within this presentation is either the intellectual property of The Xerces Society, Inc.  or  is used in this presentation with the permission of the copyright holder.  Neither this presentation, nor any individual element from this presentation, may be used without the prior written consent of the the applicable copyright holder. All rights reserved.</a:t>
            </a:r>
            <a:endParaRPr sz="1200" b="0" i="0" u="none" strike="noStrike" cap="none">
              <a:solidFill>
                <a:srgbClr val="556779"/>
              </a:solidFill>
              <a:latin typeface="Avenir"/>
              <a:ea typeface="Avenir"/>
              <a:cs typeface="Avenir"/>
              <a:sym typeface="Avenir"/>
            </a:endParaRPr>
          </a:p>
        </p:txBody>
      </p:sp>
      <p:pic>
        <p:nvPicPr>
          <p:cNvPr id="1654" name="Google Shape;1654;p33"/>
          <p:cNvPicPr preferRelativeResize="0"/>
          <p:nvPr/>
        </p:nvPicPr>
        <p:blipFill rotWithShape="1">
          <a:blip r:embed="rId2">
            <a:alphaModFix/>
          </a:blip>
          <a:srcRect/>
          <a:stretch/>
        </p:blipFill>
        <p:spPr>
          <a:xfrm>
            <a:off x="4790530" y="2171870"/>
            <a:ext cx="2523197" cy="1062266"/>
          </a:xfrm>
          <a:prstGeom prst="rect">
            <a:avLst/>
          </a:prstGeom>
          <a:noFill/>
          <a:ln>
            <a:noFill/>
          </a:ln>
        </p:spPr>
      </p:pic>
      <p:sp>
        <p:nvSpPr>
          <p:cNvPr id="1655" name="Google Shape;1655;p33"/>
          <p:cNvSpPr txBox="1">
            <a:spLocks noGrp="1"/>
          </p:cNvSpPr>
          <p:nvPr>
            <p:ph type="body" idx="1"/>
          </p:nvPr>
        </p:nvSpPr>
        <p:spPr>
          <a:xfrm>
            <a:off x="799832" y="3750197"/>
            <a:ext cx="10610850" cy="169722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2000"/>
              <a:buNone/>
              <a:defRPr sz="2000">
                <a:solidFill>
                  <a:srgbClr val="556779"/>
                </a:solidFill>
                <a:latin typeface="Avenir"/>
                <a:ea typeface="Avenir"/>
                <a:cs typeface="Avenir"/>
                <a:sym typeface="Avenir"/>
              </a:defRPr>
            </a:lvl1pPr>
            <a:lvl2pPr marL="914400" lvl="1" indent="-381000" algn="l">
              <a:lnSpc>
                <a:spcPct val="90000"/>
              </a:lnSpc>
              <a:spcBef>
                <a:spcPts val="500"/>
              </a:spcBef>
              <a:spcAft>
                <a:spcPts val="0"/>
              </a:spcAft>
              <a:buClr>
                <a:srgbClr val="556779"/>
              </a:buClr>
              <a:buSzPts val="2400"/>
              <a:buChar char="•"/>
              <a:defRPr>
                <a:solidFill>
                  <a:srgbClr val="556779"/>
                </a:solidFill>
                <a:latin typeface="Avenir"/>
                <a:ea typeface="Avenir"/>
                <a:cs typeface="Avenir"/>
                <a:sym typeface="Avenir"/>
              </a:defRPr>
            </a:lvl2pPr>
            <a:lvl3pPr marL="1371600" lvl="2" indent="-355600" algn="l">
              <a:lnSpc>
                <a:spcPct val="90000"/>
              </a:lnSpc>
              <a:spcBef>
                <a:spcPts val="500"/>
              </a:spcBef>
              <a:spcAft>
                <a:spcPts val="0"/>
              </a:spcAft>
              <a:buClr>
                <a:srgbClr val="556779"/>
              </a:buClr>
              <a:buSzPts val="2000"/>
              <a:buChar char="•"/>
              <a:defRPr>
                <a:solidFill>
                  <a:srgbClr val="556779"/>
                </a:solidFill>
                <a:latin typeface="Avenir"/>
                <a:ea typeface="Avenir"/>
                <a:cs typeface="Avenir"/>
                <a:sym typeface="Avenir"/>
              </a:defRPr>
            </a:lvl3pPr>
            <a:lvl4pPr marL="1828800" lvl="3"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4pPr>
            <a:lvl5pPr marL="2286000" lvl="4"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6" name="Google Shape;1656;p33"/>
          <p:cNvSpPr/>
          <p:nvPr/>
        </p:nvSpPr>
        <p:spPr>
          <a:xfrm>
            <a:off x="4544600" y="1017814"/>
            <a:ext cx="301505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rgbClr val="556779"/>
                </a:solidFill>
                <a:latin typeface="Avenir"/>
                <a:ea typeface="Avenir"/>
                <a:cs typeface="Avenir"/>
                <a:sym typeface="Avenir"/>
              </a:rPr>
              <a:t>Thank You</a:t>
            </a:r>
            <a:endParaRPr sz="48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Main Title w/Photo - Dark">
  <p:cSld name="Main Title w/Photo - Dark">
    <p:spTree>
      <p:nvGrpSpPr>
        <p:cNvPr id="1" name="Shape 1657"/>
        <p:cNvGrpSpPr/>
        <p:nvPr/>
      </p:nvGrpSpPr>
      <p:grpSpPr>
        <a:xfrm>
          <a:off x="0" y="0"/>
          <a:ext cx="0" cy="0"/>
          <a:chOff x="0" y="0"/>
          <a:chExt cx="0" cy="0"/>
        </a:xfrm>
      </p:grpSpPr>
      <p:sp>
        <p:nvSpPr>
          <p:cNvPr id="1658" name="Google Shape;1658;p35"/>
          <p:cNvSpPr/>
          <p:nvPr/>
        </p:nvSpPr>
        <p:spPr>
          <a:xfrm>
            <a:off x="5576552" y="0"/>
            <a:ext cx="6615448"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9" name="Google Shape;1659;p35"/>
          <p:cNvSpPr txBox="1">
            <a:spLocks noGrp="1"/>
          </p:cNvSpPr>
          <p:nvPr>
            <p:ph type="ctrTitle"/>
          </p:nvPr>
        </p:nvSpPr>
        <p:spPr>
          <a:xfrm>
            <a:off x="5911403" y="1122364"/>
            <a:ext cx="5821251" cy="16723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0" name="Google Shape;1660;p35"/>
          <p:cNvSpPr txBox="1">
            <a:spLocks noGrp="1"/>
          </p:cNvSpPr>
          <p:nvPr>
            <p:ph type="subTitle" idx="1"/>
          </p:nvPr>
        </p:nvSpPr>
        <p:spPr>
          <a:xfrm>
            <a:off x="5911403" y="3331581"/>
            <a:ext cx="4687911" cy="3002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1800"/>
              <a:buNone/>
              <a:defRPr sz="18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61" name="Google Shape;1661;p35"/>
          <p:cNvSpPr/>
          <p:nvPr/>
        </p:nvSpPr>
        <p:spPr>
          <a:xfrm>
            <a:off x="5911402" y="2968672"/>
            <a:ext cx="1455313" cy="96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2" name="Google Shape;1662;p35"/>
          <p:cNvSpPr/>
          <p:nvPr/>
        </p:nvSpPr>
        <p:spPr>
          <a:xfrm>
            <a:off x="7366715" y="2968672"/>
            <a:ext cx="1463802" cy="96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3" name="Google Shape;1663;p35"/>
          <p:cNvSpPr/>
          <p:nvPr/>
        </p:nvSpPr>
        <p:spPr>
          <a:xfrm>
            <a:off x="8822028" y="2968680"/>
            <a:ext cx="1455313" cy="96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4" name="Google Shape;1664;p35"/>
          <p:cNvSpPr/>
          <p:nvPr/>
        </p:nvSpPr>
        <p:spPr>
          <a:xfrm>
            <a:off x="10277342" y="2968672"/>
            <a:ext cx="1455313" cy="100584"/>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65" name="Google Shape;1665;p35"/>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666" name="Google Shape;1666;p35"/>
          <p:cNvSpPr>
            <a:spLocks noGrp="1"/>
          </p:cNvSpPr>
          <p:nvPr>
            <p:ph type="pic" idx="2"/>
          </p:nvPr>
        </p:nvSpPr>
        <p:spPr>
          <a:xfrm>
            <a:off x="0" y="0"/>
            <a:ext cx="5473700"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7" name="Google Shape;1667;p35"/>
          <p:cNvSpPr txBox="1">
            <a:spLocks noGrp="1"/>
          </p:cNvSpPr>
          <p:nvPr>
            <p:ph type="body" idx="3"/>
          </p:nvPr>
        </p:nvSpPr>
        <p:spPr>
          <a:xfrm>
            <a:off x="5911850" y="3760788"/>
            <a:ext cx="4687888" cy="3476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b="0" i="0">
                <a:solidFill>
                  <a:schemeClr val="lt1"/>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8" name="Google Shape;1668;p35"/>
          <p:cNvSpPr txBox="1">
            <a:spLocks noGrp="1"/>
          </p:cNvSpPr>
          <p:nvPr>
            <p:ph type="body" idx="4"/>
          </p:nvPr>
        </p:nvSpPr>
        <p:spPr>
          <a:xfrm>
            <a:off x="5911850" y="4302125"/>
            <a:ext cx="3824288" cy="14938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9" name="Google Shape;1669;p35"/>
          <p:cNvSpPr txBox="1">
            <a:spLocks noGrp="1"/>
          </p:cNvSpPr>
          <p:nvPr>
            <p:ph type="body" idx="5"/>
          </p:nvPr>
        </p:nvSpPr>
        <p:spPr>
          <a:xfrm>
            <a:off x="5584976" y="6284069"/>
            <a:ext cx="2568575" cy="561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0" name="Google Shape;1670;p3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2 photos left - dark">
  <p:cSld name="2 photos left - dark">
    <p:spTree>
      <p:nvGrpSpPr>
        <p:cNvPr id="1" name="Shape 1671"/>
        <p:cNvGrpSpPr/>
        <p:nvPr/>
      </p:nvGrpSpPr>
      <p:grpSpPr>
        <a:xfrm>
          <a:off x="0" y="0"/>
          <a:ext cx="0" cy="0"/>
          <a:chOff x="0" y="0"/>
          <a:chExt cx="0" cy="0"/>
        </a:xfrm>
      </p:grpSpPr>
      <p:sp>
        <p:nvSpPr>
          <p:cNvPr id="1672" name="Google Shape;1672;p37"/>
          <p:cNvSpPr/>
          <p:nvPr/>
        </p:nvSpPr>
        <p:spPr>
          <a:xfrm>
            <a:off x="5576552" y="0"/>
            <a:ext cx="6615448"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73" name="Google Shape;1673;p37"/>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4" name="Google Shape;1674;p37"/>
          <p:cNvSpPr>
            <a:spLocks noGrp="1"/>
          </p:cNvSpPr>
          <p:nvPr>
            <p:ph type="pic" idx="2"/>
          </p:nvPr>
        </p:nvSpPr>
        <p:spPr>
          <a:xfrm>
            <a:off x="0" y="0"/>
            <a:ext cx="5473700" cy="340295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5" name="Google Shape;1675;p37"/>
          <p:cNvSpPr txBox="1">
            <a:spLocks noGrp="1"/>
          </p:cNvSpPr>
          <p:nvPr>
            <p:ph type="body" idx="1"/>
          </p:nvPr>
        </p:nvSpPr>
        <p:spPr>
          <a:xfrm>
            <a:off x="5911401" y="994531"/>
            <a:ext cx="5821251" cy="493349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6" name="Google Shape;1676;p37"/>
          <p:cNvSpPr txBox="1">
            <a:spLocks noGrp="1"/>
          </p:cNvSpPr>
          <p:nvPr>
            <p:ph type="body" idx="3"/>
          </p:nvPr>
        </p:nvSpPr>
        <p:spPr>
          <a:xfrm rot="-5400000">
            <a:off x="2779482"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77" name="Google Shape;1677;p37"/>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678" name="Google Shape;1678;p37"/>
          <p:cNvSpPr>
            <a:spLocks noGrp="1"/>
          </p:cNvSpPr>
          <p:nvPr>
            <p:ph type="pic" idx="4"/>
          </p:nvPr>
        </p:nvSpPr>
        <p:spPr>
          <a:xfrm>
            <a:off x="0" y="3402957"/>
            <a:ext cx="5473700" cy="345504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79" name="Google Shape;1679;p37"/>
          <p:cNvGrpSpPr/>
          <p:nvPr/>
        </p:nvGrpSpPr>
        <p:grpSpPr>
          <a:xfrm>
            <a:off x="6736976" y="771839"/>
            <a:ext cx="4411392" cy="80834"/>
            <a:chOff x="6736976" y="771839"/>
            <a:chExt cx="4411392" cy="80834"/>
          </a:xfrm>
        </p:grpSpPr>
        <p:sp>
          <p:nvSpPr>
            <p:cNvPr id="1680" name="Google Shape;1680;p37"/>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1" name="Google Shape;1681;p37"/>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2" name="Google Shape;1682;p37"/>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3" name="Google Shape;1683;p37"/>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84" name="Google Shape;1684;p3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 photos right - dark">
  <p:cSld name="2 photos right - dark">
    <p:spTree>
      <p:nvGrpSpPr>
        <p:cNvPr id="1" name="Shape 1685"/>
        <p:cNvGrpSpPr/>
        <p:nvPr/>
      </p:nvGrpSpPr>
      <p:grpSpPr>
        <a:xfrm>
          <a:off x="0" y="0"/>
          <a:ext cx="0" cy="0"/>
          <a:chOff x="0" y="0"/>
          <a:chExt cx="0" cy="0"/>
        </a:xfrm>
      </p:grpSpPr>
      <p:sp>
        <p:nvSpPr>
          <p:cNvPr id="1686" name="Google Shape;1686;p38"/>
          <p:cNvSpPr/>
          <p:nvPr/>
        </p:nvSpPr>
        <p:spPr>
          <a:xfrm>
            <a:off x="-1" y="0"/>
            <a:ext cx="7067589"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7" name="Google Shape;1687;p38"/>
          <p:cNvSpPr txBox="1">
            <a:spLocks noGrp="1"/>
          </p:cNvSpPr>
          <p:nvPr>
            <p:ph type="ctrTitle"/>
          </p:nvPr>
        </p:nvSpPr>
        <p:spPr>
          <a:xfrm>
            <a:off x="266659" y="478105"/>
            <a:ext cx="6562404"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8" name="Google Shape;1688;p38"/>
          <p:cNvSpPr>
            <a:spLocks noGrp="1"/>
          </p:cNvSpPr>
          <p:nvPr>
            <p:ph type="pic" idx="2"/>
          </p:nvPr>
        </p:nvSpPr>
        <p:spPr>
          <a:xfrm>
            <a:off x="7403745" y="251240"/>
            <a:ext cx="4467993" cy="3198015"/>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9" name="Google Shape;1689;p38"/>
          <p:cNvSpPr txBox="1">
            <a:spLocks noGrp="1"/>
          </p:cNvSpPr>
          <p:nvPr>
            <p:ph type="body" idx="1"/>
          </p:nvPr>
        </p:nvSpPr>
        <p:spPr>
          <a:xfrm>
            <a:off x="266658" y="1221017"/>
            <a:ext cx="6562405" cy="520553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90" name="Google Shape;1690;p38"/>
          <p:cNvGrpSpPr/>
          <p:nvPr/>
        </p:nvGrpSpPr>
        <p:grpSpPr>
          <a:xfrm>
            <a:off x="1342164" y="1079160"/>
            <a:ext cx="4411391" cy="82296"/>
            <a:chOff x="5731098" y="5387417"/>
            <a:chExt cx="6181858" cy="93095"/>
          </a:xfrm>
        </p:grpSpPr>
        <p:sp>
          <p:nvSpPr>
            <p:cNvPr id="1691" name="Google Shape;1691;p38"/>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2" name="Google Shape;1692;p38"/>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3" name="Google Shape;1693;p38"/>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4" name="Google Shape;1694;p38"/>
            <p:cNvSpPr/>
            <p:nvPr/>
          </p:nvSpPr>
          <p:spPr>
            <a:xfrm>
              <a:off x="10367492" y="5387417"/>
              <a:ext cx="1545464" cy="93095"/>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95" name="Google Shape;1695;p38"/>
          <p:cNvSpPr txBox="1">
            <a:spLocks noGrp="1"/>
          </p:cNvSpPr>
          <p:nvPr>
            <p:ph type="body" idx="3"/>
          </p:nvPr>
        </p:nvSpPr>
        <p:spPr>
          <a:xfrm rot="-5400000">
            <a:off x="4202366" y="3225177"/>
            <a:ext cx="6175317" cy="22744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6" name="Google Shape;1696;p38"/>
          <p:cNvSpPr>
            <a:spLocks noGrp="1"/>
          </p:cNvSpPr>
          <p:nvPr>
            <p:ph type="pic" idx="4"/>
          </p:nvPr>
        </p:nvSpPr>
        <p:spPr>
          <a:xfrm>
            <a:off x="7403744" y="3449256"/>
            <a:ext cx="4467993" cy="2977302"/>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7" name="Google Shape;1697;p3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Title w/Photo, Left - Dark">
  <p:cSld name="Section Title w/Photo, Left - Dark">
    <p:bg>
      <p:bgPr>
        <a:blipFill>
          <a:blip r:embed="rId2">
            <a:alphaModFix/>
          </a:blip>
          <a:stretch>
            <a:fillRect/>
          </a:stretch>
        </a:blipFill>
        <a:effectLst/>
      </p:bgPr>
    </p:bg>
    <p:spTree>
      <p:nvGrpSpPr>
        <p:cNvPr id="1" name="Shape 1698"/>
        <p:cNvGrpSpPr/>
        <p:nvPr/>
      </p:nvGrpSpPr>
      <p:grpSpPr>
        <a:xfrm>
          <a:off x="0" y="0"/>
          <a:ext cx="0" cy="0"/>
          <a:chOff x="0" y="0"/>
          <a:chExt cx="0" cy="0"/>
        </a:xfrm>
      </p:grpSpPr>
      <p:pic>
        <p:nvPicPr>
          <p:cNvPr id="1699" name="Google Shape;1699;p39"/>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700" name="Google Shape;1700;p39"/>
          <p:cNvSpPr/>
          <p:nvPr/>
        </p:nvSpPr>
        <p:spPr>
          <a:xfrm>
            <a:off x="6632620" y="991673"/>
            <a:ext cx="5559380" cy="4314423"/>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1" name="Google Shape;1701;p39"/>
          <p:cNvSpPr txBox="1">
            <a:spLocks noGrp="1"/>
          </p:cNvSpPr>
          <p:nvPr>
            <p:ph type="ctrTitle"/>
          </p:nvPr>
        </p:nvSpPr>
        <p:spPr>
          <a:xfrm>
            <a:off x="7109138" y="2279458"/>
            <a:ext cx="462351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02" name="Google Shape;1702;p39"/>
          <p:cNvGrpSpPr/>
          <p:nvPr/>
        </p:nvGrpSpPr>
        <p:grpSpPr>
          <a:xfrm>
            <a:off x="7109139" y="3118811"/>
            <a:ext cx="4623515" cy="84354"/>
            <a:chOff x="5731098" y="5387417"/>
            <a:chExt cx="6181860" cy="93095"/>
          </a:xfrm>
        </p:grpSpPr>
        <p:sp>
          <p:nvSpPr>
            <p:cNvPr id="1703" name="Google Shape;1703;p39"/>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4" name="Google Shape;1704;p39"/>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5" name="Google Shape;1705;p39"/>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6" name="Google Shape;1706;p39"/>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07" name="Google Shape;1707;p39"/>
          <p:cNvSpPr txBox="1">
            <a:spLocks noGrp="1"/>
          </p:cNvSpPr>
          <p:nvPr>
            <p:ph type="body" idx="1"/>
          </p:nvPr>
        </p:nvSpPr>
        <p:spPr>
          <a:xfrm>
            <a:off x="7109138" y="3446419"/>
            <a:ext cx="4623515" cy="34163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8" name="Google Shape;1708;p39"/>
          <p:cNvSpPr txBox="1">
            <a:spLocks noGrp="1"/>
          </p:cNvSpPr>
          <p:nvPr>
            <p:ph type="body" idx="2"/>
          </p:nvPr>
        </p:nvSpPr>
        <p:spPr>
          <a:xfrm>
            <a:off x="0" y="6513097"/>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9" name="Google Shape;1709;p3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Title w/Photo, Right - Dark">
  <p:cSld name="Section Title w/Photo, Right - Dark">
    <p:bg>
      <p:bgPr>
        <a:blipFill>
          <a:blip r:embed="rId2">
            <a:alphaModFix/>
          </a:blip>
          <a:stretch>
            <a:fillRect/>
          </a:stretch>
        </a:blipFill>
        <a:effectLst/>
      </p:bgPr>
    </p:bg>
    <p:spTree>
      <p:nvGrpSpPr>
        <p:cNvPr id="1" name="Shape 1710"/>
        <p:cNvGrpSpPr/>
        <p:nvPr/>
      </p:nvGrpSpPr>
      <p:grpSpPr>
        <a:xfrm>
          <a:off x="0" y="0"/>
          <a:ext cx="0" cy="0"/>
          <a:chOff x="0" y="0"/>
          <a:chExt cx="0" cy="0"/>
        </a:xfrm>
      </p:grpSpPr>
      <p:pic>
        <p:nvPicPr>
          <p:cNvPr id="1711" name="Google Shape;1711;p40"/>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712" name="Google Shape;1712;p40"/>
          <p:cNvSpPr/>
          <p:nvPr/>
        </p:nvSpPr>
        <p:spPr>
          <a:xfrm>
            <a:off x="0" y="991673"/>
            <a:ext cx="5559380" cy="4314423"/>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713" name="Google Shape;1713;p40"/>
          <p:cNvSpPr txBox="1">
            <a:spLocks noGrp="1"/>
          </p:cNvSpPr>
          <p:nvPr>
            <p:ph type="ctrTitle"/>
          </p:nvPr>
        </p:nvSpPr>
        <p:spPr>
          <a:xfrm>
            <a:off x="476518" y="2279458"/>
            <a:ext cx="462351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14" name="Google Shape;1714;p40"/>
          <p:cNvGrpSpPr/>
          <p:nvPr/>
        </p:nvGrpSpPr>
        <p:grpSpPr>
          <a:xfrm>
            <a:off x="476519" y="3118811"/>
            <a:ext cx="4623515" cy="84354"/>
            <a:chOff x="5731098" y="5387417"/>
            <a:chExt cx="6181860" cy="93095"/>
          </a:xfrm>
        </p:grpSpPr>
        <p:sp>
          <p:nvSpPr>
            <p:cNvPr id="1715" name="Google Shape;1715;p40"/>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6" name="Google Shape;1716;p40"/>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7" name="Google Shape;1717;p40"/>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8" name="Google Shape;1718;p40"/>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19" name="Google Shape;1719;p40"/>
          <p:cNvSpPr txBox="1">
            <a:spLocks noGrp="1"/>
          </p:cNvSpPr>
          <p:nvPr>
            <p:ph type="body" idx="1"/>
          </p:nvPr>
        </p:nvSpPr>
        <p:spPr>
          <a:xfrm>
            <a:off x="476518" y="3446419"/>
            <a:ext cx="4623515" cy="34163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0" name="Google Shape;1720;p40"/>
          <p:cNvSpPr txBox="1">
            <a:spLocks noGrp="1"/>
          </p:cNvSpPr>
          <p:nvPr>
            <p:ph type="body" idx="2"/>
          </p:nvPr>
        </p:nvSpPr>
        <p:spPr>
          <a:xfrm>
            <a:off x="113089" y="6426558"/>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1" name="Google Shape;1721;p4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Full Photo w/Left Text Box - Dark">
  <p:cSld name="Full Photo w/Left Text Box - Dark">
    <p:bg>
      <p:bgPr>
        <a:blipFill>
          <a:blip r:embed="rId2">
            <a:alphaModFix/>
          </a:blip>
          <a:stretch>
            <a:fillRect/>
          </a:stretch>
        </a:blipFill>
        <a:effectLst/>
      </p:bgPr>
    </p:bg>
    <p:spTree>
      <p:nvGrpSpPr>
        <p:cNvPr id="1" name="Shape 1722"/>
        <p:cNvGrpSpPr/>
        <p:nvPr/>
      </p:nvGrpSpPr>
      <p:grpSpPr>
        <a:xfrm>
          <a:off x="0" y="0"/>
          <a:ext cx="0" cy="0"/>
          <a:chOff x="0" y="0"/>
          <a:chExt cx="0" cy="0"/>
        </a:xfrm>
      </p:grpSpPr>
      <p:pic>
        <p:nvPicPr>
          <p:cNvPr id="1723" name="Google Shape;1723;p41"/>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724" name="Google Shape;1724;p41"/>
          <p:cNvSpPr/>
          <p:nvPr/>
        </p:nvSpPr>
        <p:spPr>
          <a:xfrm>
            <a:off x="476518" y="991673"/>
            <a:ext cx="4623515" cy="3499645"/>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5" name="Google Shape;1725;p41"/>
          <p:cNvSpPr txBox="1">
            <a:spLocks noGrp="1"/>
          </p:cNvSpPr>
          <p:nvPr>
            <p:ph type="ctrTitle"/>
          </p:nvPr>
        </p:nvSpPr>
        <p:spPr>
          <a:xfrm>
            <a:off x="476518" y="1089212"/>
            <a:ext cx="4623516" cy="5647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6" name="Google Shape;1726;p41"/>
          <p:cNvSpPr txBox="1">
            <a:spLocks noGrp="1"/>
          </p:cNvSpPr>
          <p:nvPr>
            <p:ph type="body" idx="1"/>
          </p:nvPr>
        </p:nvSpPr>
        <p:spPr>
          <a:xfrm>
            <a:off x="591671" y="1855694"/>
            <a:ext cx="4370294" cy="251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7" name="Google Shape;1727;p41"/>
          <p:cNvSpPr txBox="1">
            <a:spLocks noGrp="1"/>
          </p:cNvSpPr>
          <p:nvPr>
            <p:ph type="body" idx="2"/>
          </p:nvPr>
        </p:nvSpPr>
        <p:spPr>
          <a:xfrm>
            <a:off x="0" y="6513097"/>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28" name="Google Shape;1728;p41"/>
          <p:cNvGrpSpPr/>
          <p:nvPr/>
        </p:nvGrpSpPr>
        <p:grpSpPr>
          <a:xfrm>
            <a:off x="476519" y="1655488"/>
            <a:ext cx="4623515" cy="79182"/>
            <a:chOff x="476519" y="1655488"/>
            <a:chExt cx="4623515" cy="79182"/>
          </a:xfrm>
        </p:grpSpPr>
        <p:sp>
          <p:nvSpPr>
            <p:cNvPr id="1729" name="Google Shape;1729;p41"/>
            <p:cNvSpPr/>
            <p:nvPr/>
          </p:nvSpPr>
          <p:spPr>
            <a:xfrm>
              <a:off x="476519" y="1655488"/>
              <a:ext cx="1155879" cy="79182"/>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0" name="Google Shape;1730;p41"/>
            <p:cNvSpPr/>
            <p:nvPr/>
          </p:nvSpPr>
          <p:spPr>
            <a:xfrm>
              <a:off x="1632398" y="1655488"/>
              <a:ext cx="1162621" cy="79182"/>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1" name="Google Shape;1731;p41"/>
            <p:cNvSpPr/>
            <p:nvPr/>
          </p:nvSpPr>
          <p:spPr>
            <a:xfrm>
              <a:off x="2788277" y="1655488"/>
              <a:ext cx="1155879" cy="79182"/>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2" name="Google Shape;1732;p41"/>
            <p:cNvSpPr/>
            <p:nvPr/>
          </p:nvSpPr>
          <p:spPr>
            <a:xfrm>
              <a:off x="3944155" y="1656528"/>
              <a:ext cx="1155879" cy="78142"/>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33" name="Google Shape;1733;p4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Full Photo w/Right Text Box - Dark">
  <p:cSld name="Full Photo w/Right Text Box - Dark">
    <p:bg>
      <p:bgPr>
        <a:blipFill>
          <a:blip r:embed="rId2">
            <a:alphaModFix/>
          </a:blip>
          <a:stretch>
            <a:fillRect/>
          </a:stretch>
        </a:blipFill>
        <a:effectLst/>
      </p:bgPr>
    </p:bg>
    <p:spTree>
      <p:nvGrpSpPr>
        <p:cNvPr id="1" name="Shape 1734"/>
        <p:cNvGrpSpPr/>
        <p:nvPr/>
      </p:nvGrpSpPr>
      <p:grpSpPr>
        <a:xfrm>
          <a:off x="0" y="0"/>
          <a:ext cx="0" cy="0"/>
          <a:chOff x="0" y="0"/>
          <a:chExt cx="0" cy="0"/>
        </a:xfrm>
      </p:grpSpPr>
      <p:pic>
        <p:nvPicPr>
          <p:cNvPr id="1735" name="Google Shape;1735;p42"/>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736" name="Google Shape;1736;p42"/>
          <p:cNvSpPr/>
          <p:nvPr/>
        </p:nvSpPr>
        <p:spPr>
          <a:xfrm>
            <a:off x="7065577" y="991673"/>
            <a:ext cx="4623515" cy="3499645"/>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7" name="Google Shape;1737;p42"/>
          <p:cNvSpPr txBox="1">
            <a:spLocks noGrp="1"/>
          </p:cNvSpPr>
          <p:nvPr>
            <p:ph type="ctrTitle"/>
          </p:nvPr>
        </p:nvSpPr>
        <p:spPr>
          <a:xfrm>
            <a:off x="7065577" y="1089212"/>
            <a:ext cx="4623516" cy="5647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8" name="Google Shape;1738;p42"/>
          <p:cNvSpPr txBox="1">
            <a:spLocks noGrp="1"/>
          </p:cNvSpPr>
          <p:nvPr>
            <p:ph type="body" idx="1"/>
          </p:nvPr>
        </p:nvSpPr>
        <p:spPr>
          <a:xfrm>
            <a:off x="7180730" y="1855694"/>
            <a:ext cx="4370294" cy="251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9" name="Google Shape;1739;p42"/>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40" name="Google Shape;1740;p42"/>
          <p:cNvGrpSpPr/>
          <p:nvPr/>
        </p:nvGrpSpPr>
        <p:grpSpPr>
          <a:xfrm>
            <a:off x="7067081" y="1655488"/>
            <a:ext cx="4623515" cy="79182"/>
            <a:chOff x="476519" y="1655488"/>
            <a:chExt cx="4623515" cy="79182"/>
          </a:xfrm>
        </p:grpSpPr>
        <p:sp>
          <p:nvSpPr>
            <p:cNvPr id="1741" name="Google Shape;1741;p42"/>
            <p:cNvSpPr/>
            <p:nvPr/>
          </p:nvSpPr>
          <p:spPr>
            <a:xfrm>
              <a:off x="476519" y="1655488"/>
              <a:ext cx="1155879" cy="79182"/>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2" name="Google Shape;1742;p42"/>
            <p:cNvSpPr/>
            <p:nvPr/>
          </p:nvSpPr>
          <p:spPr>
            <a:xfrm>
              <a:off x="1632398" y="1655488"/>
              <a:ext cx="1162621" cy="79182"/>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3" name="Google Shape;1743;p42"/>
            <p:cNvSpPr/>
            <p:nvPr/>
          </p:nvSpPr>
          <p:spPr>
            <a:xfrm>
              <a:off x="2788277" y="1655488"/>
              <a:ext cx="1155879" cy="79182"/>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4" name="Google Shape;1744;p42"/>
            <p:cNvSpPr/>
            <p:nvPr/>
          </p:nvSpPr>
          <p:spPr>
            <a:xfrm>
              <a:off x="3944155" y="1656528"/>
              <a:ext cx="1155879" cy="78142"/>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45" name="Google Shape;1745;p42"/>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Panorama w/subtitle - Dark">
  <p:cSld name="Panorama w/subtitle - Dark">
    <p:bg>
      <p:bgPr>
        <a:solidFill>
          <a:schemeClr val="lt1"/>
        </a:solidFill>
        <a:effectLst/>
      </p:bgPr>
    </p:bg>
    <p:spTree>
      <p:nvGrpSpPr>
        <p:cNvPr id="1" name="Shape 1746"/>
        <p:cNvGrpSpPr/>
        <p:nvPr/>
      </p:nvGrpSpPr>
      <p:grpSpPr>
        <a:xfrm>
          <a:off x="0" y="0"/>
          <a:ext cx="0" cy="0"/>
          <a:chOff x="0" y="0"/>
          <a:chExt cx="0" cy="0"/>
        </a:xfrm>
      </p:grpSpPr>
      <p:sp>
        <p:nvSpPr>
          <p:cNvPr id="1747" name="Google Shape;1747;p43"/>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748" name="Google Shape;1748;p4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9" name="Google Shape;1749;p43"/>
          <p:cNvSpPr txBox="1">
            <a:spLocks noGrp="1"/>
          </p:cNvSpPr>
          <p:nvPr>
            <p:ph type="body" idx="1"/>
          </p:nvPr>
        </p:nvSpPr>
        <p:spPr>
          <a:xfrm>
            <a:off x="800472" y="1230762"/>
            <a:ext cx="10610210" cy="68819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0" name="Google Shape;1750;p43"/>
          <p:cNvSpPr>
            <a:spLocks noGrp="1"/>
          </p:cNvSpPr>
          <p:nvPr>
            <p:ph type="pic" idx="2"/>
          </p:nvPr>
        </p:nvSpPr>
        <p:spPr>
          <a:xfrm>
            <a:off x="800100" y="2045400"/>
            <a:ext cx="10610850" cy="380136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51" name="Google Shape;1751;p43"/>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752" name="Google Shape;1752;p43"/>
          <p:cNvSpPr txBox="1">
            <a:spLocks noGrp="1"/>
          </p:cNvSpPr>
          <p:nvPr>
            <p:ph type="body" idx="3"/>
          </p:nvPr>
        </p:nvSpPr>
        <p:spPr>
          <a:xfrm>
            <a:off x="800100" y="586458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53" name="Google Shape;1753;p43"/>
          <p:cNvGrpSpPr/>
          <p:nvPr/>
        </p:nvGrpSpPr>
        <p:grpSpPr>
          <a:xfrm>
            <a:off x="3125756" y="1020445"/>
            <a:ext cx="5951622" cy="80833"/>
            <a:chOff x="3125756" y="1020445"/>
            <a:chExt cx="5951622" cy="80833"/>
          </a:xfrm>
        </p:grpSpPr>
        <p:sp>
          <p:nvSpPr>
            <p:cNvPr id="1754" name="Google Shape;1754;p43"/>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5" name="Google Shape;1755;p43"/>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6" name="Google Shape;1756;p43"/>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7" name="Google Shape;1757;p43"/>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58" name="Google Shape;1758;p4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rio Green Segment Left - Light">
  <p:cSld name="1_Trio Green Segment Left - Light">
    <p:bg>
      <p:bgPr>
        <a:solidFill>
          <a:schemeClr val="lt1"/>
        </a:solidFill>
        <a:effectLst/>
      </p:bgPr>
    </p:bg>
    <p:spTree>
      <p:nvGrpSpPr>
        <p:cNvPr id="1" name="Shape 207"/>
        <p:cNvGrpSpPr/>
        <p:nvPr/>
      </p:nvGrpSpPr>
      <p:grpSpPr>
        <a:xfrm>
          <a:off x="0" y="0"/>
          <a:ext cx="0" cy="0"/>
          <a:chOff x="0" y="0"/>
          <a:chExt cx="0" cy="0"/>
        </a:xfrm>
      </p:grpSpPr>
      <p:sp>
        <p:nvSpPr>
          <p:cNvPr id="208" name="Google Shape;208;g7537d8195f_0_5589"/>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09" name="Google Shape;209;g7537d8195f_0_5589"/>
          <p:cNvGrpSpPr/>
          <p:nvPr/>
        </p:nvGrpSpPr>
        <p:grpSpPr>
          <a:xfrm>
            <a:off x="3134017" y="1019959"/>
            <a:ext cx="5943988" cy="82349"/>
            <a:chOff x="5731098" y="5387417"/>
            <a:chExt cx="6181995" cy="93155"/>
          </a:xfrm>
        </p:grpSpPr>
        <p:sp>
          <p:nvSpPr>
            <p:cNvPr id="210" name="Google Shape;210;g7537d8195f_0_5589"/>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1" name="Google Shape;211;g7537d8195f_0_5589"/>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2" name="Google Shape;212;g7537d8195f_0_5589"/>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3" name="Google Shape;213;g7537d8195f_0_5589"/>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214" name="Google Shape;214;g7537d8195f_0_5589"/>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215" name="Google Shape;215;g7537d8195f_0_5589"/>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216" name="Google Shape;216;g7537d8195f_0_5589"/>
          <p:cNvSpPr>
            <a:spLocks noGrp="1"/>
          </p:cNvSpPr>
          <p:nvPr>
            <p:ph type="pic" idx="2"/>
          </p:nvPr>
        </p:nvSpPr>
        <p:spPr>
          <a:xfrm>
            <a:off x="393348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7" name="Google Shape;217;g7537d8195f_0_5589"/>
          <p:cNvSpPr/>
          <p:nvPr/>
        </p:nvSpPr>
        <p:spPr>
          <a:xfrm>
            <a:off x="80047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8" name="Google Shape;218;g7537d8195f_0_5589"/>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19" name="Google Shape;219;g7537d8195f_0_5589"/>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20" name="Google Shape;220;g7537d8195f_0_5589"/>
          <p:cNvSpPr txBox="1">
            <a:spLocks noGrp="1"/>
          </p:cNvSpPr>
          <p:nvPr>
            <p:ph type="body" idx="4"/>
          </p:nvPr>
        </p:nvSpPr>
        <p:spPr>
          <a:xfrm>
            <a:off x="3933482" y="5870461"/>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anorama no-subtitle - Dark">
  <p:cSld name="Panorama no-subtitle - Dark">
    <p:bg>
      <p:bgPr>
        <a:solidFill>
          <a:schemeClr val="lt1"/>
        </a:solidFill>
        <a:effectLst/>
      </p:bgPr>
    </p:bg>
    <p:spTree>
      <p:nvGrpSpPr>
        <p:cNvPr id="1" name="Shape 1759"/>
        <p:cNvGrpSpPr/>
        <p:nvPr/>
      </p:nvGrpSpPr>
      <p:grpSpPr>
        <a:xfrm>
          <a:off x="0" y="0"/>
          <a:ext cx="0" cy="0"/>
          <a:chOff x="0" y="0"/>
          <a:chExt cx="0" cy="0"/>
        </a:xfrm>
      </p:grpSpPr>
      <p:sp>
        <p:nvSpPr>
          <p:cNvPr id="1760" name="Google Shape;1760;p44"/>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761" name="Google Shape;1761;p4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2" name="Google Shape;1762;p44"/>
          <p:cNvSpPr>
            <a:spLocks noGrp="1"/>
          </p:cNvSpPr>
          <p:nvPr>
            <p:ph type="pic" idx="2"/>
          </p:nvPr>
        </p:nvSpPr>
        <p:spPr>
          <a:xfrm>
            <a:off x="800100" y="1273216"/>
            <a:ext cx="10610850" cy="457354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63" name="Google Shape;1763;p44"/>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764" name="Google Shape;1764;p44"/>
          <p:cNvSpPr txBox="1">
            <a:spLocks noGrp="1"/>
          </p:cNvSpPr>
          <p:nvPr>
            <p:ph type="body" idx="1"/>
          </p:nvPr>
        </p:nvSpPr>
        <p:spPr>
          <a:xfrm>
            <a:off x="800100" y="5855957"/>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65" name="Google Shape;1765;p44"/>
          <p:cNvGrpSpPr/>
          <p:nvPr/>
        </p:nvGrpSpPr>
        <p:grpSpPr>
          <a:xfrm>
            <a:off x="3125756" y="1020445"/>
            <a:ext cx="5951622" cy="80833"/>
            <a:chOff x="3125756" y="1020445"/>
            <a:chExt cx="5951622" cy="80833"/>
          </a:xfrm>
        </p:grpSpPr>
        <p:sp>
          <p:nvSpPr>
            <p:cNvPr id="1766" name="Google Shape;1766;p44"/>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7" name="Google Shape;1767;p44"/>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8" name="Google Shape;1768;p44"/>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9" name="Google Shape;1769;p44"/>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70" name="Google Shape;1770;p4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2 Photos w/subtitle - Dark">
  <p:cSld name="2 Photos w/subtitle - Dark">
    <p:bg>
      <p:bgPr>
        <a:solidFill>
          <a:schemeClr val="lt1"/>
        </a:solidFill>
        <a:effectLst/>
      </p:bgPr>
    </p:bg>
    <p:spTree>
      <p:nvGrpSpPr>
        <p:cNvPr id="1" name="Shape 1771"/>
        <p:cNvGrpSpPr/>
        <p:nvPr/>
      </p:nvGrpSpPr>
      <p:grpSpPr>
        <a:xfrm>
          <a:off x="0" y="0"/>
          <a:ext cx="0" cy="0"/>
          <a:chOff x="0" y="0"/>
          <a:chExt cx="0" cy="0"/>
        </a:xfrm>
      </p:grpSpPr>
      <p:sp>
        <p:nvSpPr>
          <p:cNvPr id="1772" name="Google Shape;1772;p46"/>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773" name="Google Shape;1773;p46"/>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74" name="Google Shape;1774;p46"/>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775" name="Google Shape;1775;p46"/>
          <p:cNvSpPr>
            <a:spLocks noGrp="1"/>
          </p:cNvSpPr>
          <p:nvPr>
            <p:ph type="pic" idx="2"/>
          </p:nvPr>
        </p:nvSpPr>
        <p:spPr>
          <a:xfrm>
            <a:off x="800472" y="1898247"/>
            <a:ext cx="5238018" cy="394696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6" name="Google Shape;1776;p46"/>
          <p:cNvSpPr txBox="1">
            <a:spLocks noGrp="1"/>
          </p:cNvSpPr>
          <p:nvPr>
            <p:ph type="body" idx="1"/>
          </p:nvPr>
        </p:nvSpPr>
        <p:spPr>
          <a:xfrm>
            <a:off x="800472" y="5861518"/>
            <a:ext cx="519973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7" name="Google Shape;1777;p46"/>
          <p:cNvSpPr>
            <a:spLocks noGrp="1"/>
          </p:cNvSpPr>
          <p:nvPr>
            <p:ph type="pic" idx="3"/>
          </p:nvPr>
        </p:nvSpPr>
        <p:spPr>
          <a:xfrm>
            <a:off x="6245525" y="1898247"/>
            <a:ext cx="5165157" cy="394696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8" name="Google Shape;1778;p46"/>
          <p:cNvSpPr txBox="1">
            <a:spLocks noGrp="1"/>
          </p:cNvSpPr>
          <p:nvPr>
            <p:ph type="body" idx="4"/>
          </p:nvPr>
        </p:nvSpPr>
        <p:spPr>
          <a:xfrm>
            <a:off x="800472" y="1230762"/>
            <a:ext cx="10610210" cy="47623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79" name="Google Shape;1779;p46"/>
          <p:cNvGrpSpPr/>
          <p:nvPr/>
        </p:nvGrpSpPr>
        <p:grpSpPr>
          <a:xfrm>
            <a:off x="3125756" y="1020445"/>
            <a:ext cx="5951622" cy="80833"/>
            <a:chOff x="3125756" y="1020445"/>
            <a:chExt cx="5951622" cy="80833"/>
          </a:xfrm>
        </p:grpSpPr>
        <p:sp>
          <p:nvSpPr>
            <p:cNvPr id="1780" name="Google Shape;1780;p46"/>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1" name="Google Shape;1781;p46"/>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2" name="Google Shape;1782;p46"/>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3" name="Google Shape;1783;p46"/>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84" name="Google Shape;1784;p4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2 photos no subtitle - Dark">
  <p:cSld name="2 photos no subtitle - Dark">
    <p:bg>
      <p:bgPr>
        <a:solidFill>
          <a:schemeClr val="lt1"/>
        </a:solidFill>
        <a:effectLst/>
      </p:bgPr>
    </p:bg>
    <p:spTree>
      <p:nvGrpSpPr>
        <p:cNvPr id="1" name="Shape 1785"/>
        <p:cNvGrpSpPr/>
        <p:nvPr/>
      </p:nvGrpSpPr>
      <p:grpSpPr>
        <a:xfrm>
          <a:off x="0" y="0"/>
          <a:ext cx="0" cy="0"/>
          <a:chOff x="0" y="0"/>
          <a:chExt cx="0" cy="0"/>
        </a:xfrm>
      </p:grpSpPr>
      <p:sp>
        <p:nvSpPr>
          <p:cNvPr id="1786" name="Google Shape;1786;p47"/>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pic>
        <p:nvPicPr>
          <p:cNvPr id="1787" name="Google Shape;1787;p47"/>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788" name="Google Shape;1788;p47"/>
          <p:cNvSpPr txBox="1">
            <a:spLocks noGrp="1"/>
          </p:cNvSpPr>
          <p:nvPr>
            <p:ph type="body" idx="1"/>
          </p:nvPr>
        </p:nvSpPr>
        <p:spPr>
          <a:xfrm>
            <a:off x="800100" y="586458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9" name="Google Shape;1789;p47"/>
          <p:cNvSpPr txBox="1">
            <a:spLocks noGrp="1"/>
          </p:cNvSpPr>
          <p:nvPr>
            <p:ph type="ctrTitle"/>
          </p:nvPr>
        </p:nvSpPr>
        <p:spPr>
          <a:xfrm>
            <a:off x="800472" y="295622"/>
            <a:ext cx="10610210" cy="51719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90" name="Google Shape;1790;p47"/>
          <p:cNvGrpSpPr/>
          <p:nvPr/>
        </p:nvGrpSpPr>
        <p:grpSpPr>
          <a:xfrm>
            <a:off x="3124200" y="780576"/>
            <a:ext cx="5943600" cy="82296"/>
            <a:chOff x="5731098" y="5387417"/>
            <a:chExt cx="6181860" cy="93095"/>
          </a:xfrm>
        </p:grpSpPr>
        <p:sp>
          <p:nvSpPr>
            <p:cNvPr id="1791" name="Google Shape;1791;p47"/>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2" name="Google Shape;1792;p47"/>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3" name="Google Shape;1793;p47"/>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4" name="Google Shape;1794;p47"/>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95" name="Google Shape;1795;p47"/>
          <p:cNvSpPr>
            <a:spLocks noGrp="1"/>
          </p:cNvSpPr>
          <p:nvPr>
            <p:ph type="pic" idx="2"/>
          </p:nvPr>
        </p:nvSpPr>
        <p:spPr>
          <a:xfrm>
            <a:off x="800100" y="972273"/>
            <a:ext cx="5205232"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6" name="Google Shape;1796;p47"/>
          <p:cNvSpPr>
            <a:spLocks noGrp="1"/>
          </p:cNvSpPr>
          <p:nvPr>
            <p:ph type="pic" idx="3"/>
          </p:nvPr>
        </p:nvSpPr>
        <p:spPr>
          <a:xfrm>
            <a:off x="6215069" y="972273"/>
            <a:ext cx="5205232"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7" name="Google Shape;1797;p4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4:3 Photo - Dark">
  <p:cSld name="4:3 Photo - Dark">
    <p:bg>
      <p:bgPr>
        <a:solidFill>
          <a:schemeClr val="lt1"/>
        </a:solidFill>
        <a:effectLst/>
      </p:bgPr>
    </p:bg>
    <p:spTree>
      <p:nvGrpSpPr>
        <p:cNvPr id="1" name="Shape 1798"/>
        <p:cNvGrpSpPr/>
        <p:nvPr/>
      </p:nvGrpSpPr>
      <p:grpSpPr>
        <a:xfrm>
          <a:off x="0" y="0"/>
          <a:ext cx="0" cy="0"/>
          <a:chOff x="0" y="0"/>
          <a:chExt cx="0" cy="0"/>
        </a:xfrm>
      </p:grpSpPr>
      <p:sp>
        <p:nvSpPr>
          <p:cNvPr id="1799" name="Google Shape;1799;p48"/>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800" name="Google Shape;1800;p48"/>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01" name="Google Shape;1801;p48"/>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802" name="Google Shape;1802;p48"/>
          <p:cNvSpPr>
            <a:spLocks noGrp="1"/>
          </p:cNvSpPr>
          <p:nvPr>
            <p:ph type="pic" idx="2"/>
          </p:nvPr>
        </p:nvSpPr>
        <p:spPr>
          <a:xfrm>
            <a:off x="2744425" y="1242811"/>
            <a:ext cx="6722304" cy="504172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03" name="Google Shape;1803;p48"/>
          <p:cNvSpPr txBox="1">
            <a:spLocks noGrp="1"/>
          </p:cNvSpPr>
          <p:nvPr>
            <p:ph type="body" idx="1"/>
          </p:nvPr>
        </p:nvSpPr>
        <p:spPr>
          <a:xfrm>
            <a:off x="2744426" y="6300608"/>
            <a:ext cx="519973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04" name="Google Shape;1804;p48"/>
          <p:cNvGrpSpPr/>
          <p:nvPr/>
        </p:nvGrpSpPr>
        <p:grpSpPr>
          <a:xfrm>
            <a:off x="3125756" y="1020445"/>
            <a:ext cx="5951622" cy="80833"/>
            <a:chOff x="3125756" y="1020445"/>
            <a:chExt cx="5951622" cy="80833"/>
          </a:xfrm>
        </p:grpSpPr>
        <p:sp>
          <p:nvSpPr>
            <p:cNvPr id="1805" name="Google Shape;1805;p48"/>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6" name="Google Shape;1806;p48"/>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7" name="Google Shape;1807;p48"/>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8" name="Google Shape;1808;p48"/>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09" name="Google Shape;1809;p4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Photo &amp; Text 2 - Dark">
  <p:cSld name="Photo &amp; Text 2 - Dark">
    <p:bg>
      <p:bgPr>
        <a:solidFill>
          <a:schemeClr val="lt1"/>
        </a:solidFill>
        <a:effectLst/>
      </p:bgPr>
    </p:bg>
    <p:spTree>
      <p:nvGrpSpPr>
        <p:cNvPr id="1" name="Shape 1810"/>
        <p:cNvGrpSpPr/>
        <p:nvPr/>
      </p:nvGrpSpPr>
      <p:grpSpPr>
        <a:xfrm>
          <a:off x="0" y="0"/>
          <a:ext cx="0" cy="0"/>
          <a:chOff x="0" y="0"/>
          <a:chExt cx="0" cy="0"/>
        </a:xfrm>
      </p:grpSpPr>
      <p:sp>
        <p:nvSpPr>
          <p:cNvPr id="1811" name="Google Shape;1811;p50"/>
          <p:cNvSpPr/>
          <p:nvPr/>
        </p:nvSpPr>
        <p:spPr>
          <a:xfrm>
            <a:off x="0" y="2218118"/>
            <a:ext cx="12192000" cy="4639881"/>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812" name="Google Shape;1812;p50"/>
          <p:cNvSpPr txBox="1">
            <a:spLocks noGrp="1"/>
          </p:cNvSpPr>
          <p:nvPr>
            <p:ph type="ctrTitle"/>
          </p:nvPr>
        </p:nvSpPr>
        <p:spPr>
          <a:xfrm>
            <a:off x="766481" y="941294"/>
            <a:ext cx="4545107" cy="86061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200"/>
              <a:buFont typeface="Avenir"/>
              <a:buNone/>
              <a:defRPr sz="32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13" name="Google Shape;1813;p50"/>
          <p:cNvGrpSpPr/>
          <p:nvPr/>
        </p:nvGrpSpPr>
        <p:grpSpPr>
          <a:xfrm>
            <a:off x="821801" y="1869760"/>
            <a:ext cx="4480560" cy="82296"/>
            <a:chOff x="5731098" y="5387417"/>
            <a:chExt cx="6181858" cy="93095"/>
          </a:xfrm>
        </p:grpSpPr>
        <p:sp>
          <p:nvSpPr>
            <p:cNvPr id="1814" name="Google Shape;1814;p50"/>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5" name="Google Shape;1815;p50"/>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6" name="Google Shape;1816;p50"/>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7" name="Google Shape;1817;p50"/>
            <p:cNvSpPr/>
            <p:nvPr/>
          </p:nvSpPr>
          <p:spPr>
            <a:xfrm>
              <a:off x="10367492" y="5387417"/>
              <a:ext cx="1545464" cy="93095"/>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18" name="Google Shape;1818;p50"/>
          <p:cNvSpPr>
            <a:spLocks noGrp="1"/>
          </p:cNvSpPr>
          <p:nvPr>
            <p:ph type="pic" idx="2"/>
          </p:nvPr>
        </p:nvSpPr>
        <p:spPr>
          <a:xfrm>
            <a:off x="5620871" y="941294"/>
            <a:ext cx="5923523" cy="475662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9" name="Google Shape;1819;p50"/>
          <p:cNvSpPr txBox="1">
            <a:spLocks noGrp="1"/>
          </p:cNvSpPr>
          <p:nvPr>
            <p:ph type="body" idx="1"/>
          </p:nvPr>
        </p:nvSpPr>
        <p:spPr>
          <a:xfrm>
            <a:off x="766482" y="2500132"/>
            <a:ext cx="4545106" cy="3197788"/>
          </a:xfrm>
          <a:prstGeom prst="rect">
            <a:avLst/>
          </a:prstGeom>
          <a:noFill/>
          <a:ln>
            <a:noFill/>
          </a:ln>
        </p:spPr>
        <p:txBody>
          <a:bodyPr spcFirstLastPara="1" wrap="square" lIns="91425" tIns="45700" rIns="91425" bIns="45700" anchor="t" anchorCtr="0">
            <a:normAutofit/>
          </a:bodyPr>
          <a:lstStyle>
            <a:lvl1pPr marL="457200" lvl="0" indent="-228600" algn="just">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0" name="Google Shape;1820;p50"/>
          <p:cNvSpPr txBox="1">
            <a:spLocks noGrp="1"/>
          </p:cNvSpPr>
          <p:nvPr>
            <p:ph type="body" idx="3"/>
          </p:nvPr>
        </p:nvSpPr>
        <p:spPr>
          <a:xfrm rot="-5400000">
            <a:off x="9324279" y="3151528"/>
            <a:ext cx="4756626"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21" name="Google Shape;1821;p50"/>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822" name="Google Shape;1822;p5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Photo Trio Left - Dark">
  <p:cSld name="Photo Trio Left - Dark">
    <p:bg>
      <p:bgPr>
        <a:solidFill>
          <a:schemeClr val="lt1"/>
        </a:solidFill>
        <a:effectLst/>
      </p:bgPr>
    </p:bg>
    <p:spTree>
      <p:nvGrpSpPr>
        <p:cNvPr id="1" name="Shape 1823"/>
        <p:cNvGrpSpPr/>
        <p:nvPr/>
      </p:nvGrpSpPr>
      <p:grpSpPr>
        <a:xfrm>
          <a:off x="0" y="0"/>
          <a:ext cx="0" cy="0"/>
          <a:chOff x="0" y="0"/>
          <a:chExt cx="0" cy="0"/>
        </a:xfrm>
      </p:grpSpPr>
      <p:sp>
        <p:nvSpPr>
          <p:cNvPr id="1824" name="Google Shape;1824;p53"/>
          <p:cNvSpPr/>
          <p:nvPr/>
        </p:nvSpPr>
        <p:spPr>
          <a:xfrm>
            <a:off x="3875173" y="3578453"/>
            <a:ext cx="2342345" cy="2253004"/>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5" name="Google Shape;1825;p53"/>
          <p:cNvSpPr txBox="1">
            <a:spLocks noGrp="1"/>
          </p:cNvSpPr>
          <p:nvPr>
            <p:ph type="body" idx="1"/>
          </p:nvPr>
        </p:nvSpPr>
        <p:spPr>
          <a:xfrm>
            <a:off x="3985889" y="445848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6" name="Google Shape;1826;p5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27" name="Google Shape;1827;p5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828" name="Google Shape;1828;p53"/>
          <p:cNvSpPr>
            <a:spLocks noGrp="1"/>
          </p:cNvSpPr>
          <p:nvPr>
            <p:ph type="pic" idx="2"/>
          </p:nvPr>
        </p:nvSpPr>
        <p:spPr>
          <a:xfrm>
            <a:off x="1419997" y="3578453"/>
            <a:ext cx="2333677"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9" name="Google Shape;1829;p53"/>
          <p:cNvSpPr>
            <a:spLocks noGrp="1"/>
          </p:cNvSpPr>
          <p:nvPr>
            <p:ph type="pic" idx="3"/>
          </p:nvPr>
        </p:nvSpPr>
        <p:spPr>
          <a:xfrm>
            <a:off x="3874697" y="1362788"/>
            <a:ext cx="2333677" cy="221566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0" name="Google Shape;1830;p53"/>
          <p:cNvSpPr>
            <a:spLocks noGrp="1"/>
          </p:cNvSpPr>
          <p:nvPr>
            <p:ph type="pic" idx="4"/>
          </p:nvPr>
        </p:nvSpPr>
        <p:spPr>
          <a:xfrm>
            <a:off x="6316426" y="3578453"/>
            <a:ext cx="4769289"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1" name="Google Shape;1831;p53"/>
          <p:cNvSpPr/>
          <p:nvPr/>
        </p:nvSpPr>
        <p:spPr>
          <a:xfrm>
            <a:off x="1419996" y="1362787"/>
            <a:ext cx="2342345" cy="221566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2" name="Google Shape;1832;p53"/>
          <p:cNvSpPr/>
          <p:nvPr/>
        </p:nvSpPr>
        <p:spPr>
          <a:xfrm>
            <a:off x="6316426" y="1362787"/>
            <a:ext cx="4777397" cy="221566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3" name="Google Shape;1833;p53"/>
          <p:cNvSpPr txBox="1">
            <a:spLocks noGrp="1"/>
          </p:cNvSpPr>
          <p:nvPr>
            <p:ph type="body" idx="5"/>
          </p:nvPr>
        </p:nvSpPr>
        <p:spPr>
          <a:xfrm>
            <a:off x="1591138" y="2265759"/>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4" name="Google Shape;1834;p53"/>
          <p:cNvSpPr txBox="1">
            <a:spLocks noGrp="1"/>
          </p:cNvSpPr>
          <p:nvPr>
            <p:ph type="body" idx="6"/>
          </p:nvPr>
        </p:nvSpPr>
        <p:spPr>
          <a:xfrm>
            <a:off x="6424162" y="2034109"/>
            <a:ext cx="4481401" cy="12403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5" name="Google Shape;1835;p53"/>
          <p:cNvSpPr txBox="1">
            <a:spLocks noGrp="1"/>
          </p:cNvSpPr>
          <p:nvPr>
            <p:ph type="body" idx="7"/>
          </p:nvPr>
        </p:nvSpPr>
        <p:spPr>
          <a:xfrm>
            <a:off x="6424503" y="1474749"/>
            <a:ext cx="4481060"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6" name="Google Shape;1836;p53"/>
          <p:cNvSpPr txBox="1">
            <a:spLocks noGrp="1"/>
          </p:cNvSpPr>
          <p:nvPr>
            <p:ph type="body" idx="8"/>
          </p:nvPr>
        </p:nvSpPr>
        <p:spPr>
          <a:xfrm>
            <a:off x="3985889" y="3930467"/>
            <a:ext cx="198050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7" name="Google Shape;1837;p53"/>
          <p:cNvSpPr txBox="1">
            <a:spLocks noGrp="1"/>
          </p:cNvSpPr>
          <p:nvPr>
            <p:ph type="body" idx="9"/>
          </p:nvPr>
        </p:nvSpPr>
        <p:spPr>
          <a:xfrm>
            <a:off x="1585574" y="1746863"/>
            <a:ext cx="199134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8" name="Google Shape;1838;p53"/>
          <p:cNvSpPr txBox="1">
            <a:spLocks noGrp="1"/>
          </p:cNvSpPr>
          <p:nvPr>
            <p:ph type="body" idx="13"/>
          </p:nvPr>
        </p:nvSpPr>
        <p:spPr>
          <a:xfrm>
            <a:off x="1428622" y="5824785"/>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39" name="Google Shape;1839;p53"/>
          <p:cNvGrpSpPr/>
          <p:nvPr/>
        </p:nvGrpSpPr>
        <p:grpSpPr>
          <a:xfrm>
            <a:off x="3125756" y="1020445"/>
            <a:ext cx="5951622" cy="80833"/>
            <a:chOff x="3125756" y="1020445"/>
            <a:chExt cx="5951622" cy="80833"/>
          </a:xfrm>
        </p:grpSpPr>
        <p:sp>
          <p:nvSpPr>
            <p:cNvPr id="1840" name="Google Shape;1840;p53"/>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1" name="Google Shape;1841;p53"/>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2" name="Google Shape;1842;p53"/>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3" name="Google Shape;1843;p53"/>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44" name="Google Shape;1844;p5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hoto Trio Right - Dark">
  <p:cSld name="Photo Trio Right - Dark">
    <p:bg>
      <p:bgPr>
        <a:solidFill>
          <a:schemeClr val="lt1"/>
        </a:solidFill>
        <a:effectLst/>
      </p:bgPr>
    </p:bg>
    <p:spTree>
      <p:nvGrpSpPr>
        <p:cNvPr id="1" name="Shape 1845"/>
        <p:cNvGrpSpPr/>
        <p:nvPr/>
      </p:nvGrpSpPr>
      <p:grpSpPr>
        <a:xfrm>
          <a:off x="0" y="0"/>
          <a:ext cx="0" cy="0"/>
          <a:chOff x="0" y="0"/>
          <a:chExt cx="0" cy="0"/>
        </a:xfrm>
      </p:grpSpPr>
      <p:sp>
        <p:nvSpPr>
          <p:cNvPr id="1846" name="Google Shape;1846;p54"/>
          <p:cNvSpPr/>
          <p:nvPr/>
        </p:nvSpPr>
        <p:spPr>
          <a:xfrm>
            <a:off x="6138199" y="3578454"/>
            <a:ext cx="2342345" cy="2239712"/>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7" name="Google Shape;1847;p54"/>
          <p:cNvSpPr txBox="1">
            <a:spLocks noGrp="1"/>
          </p:cNvSpPr>
          <p:nvPr>
            <p:ph type="body" idx="1"/>
          </p:nvPr>
        </p:nvSpPr>
        <p:spPr>
          <a:xfrm>
            <a:off x="6248915" y="445848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8" name="Google Shape;1848;p5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49" name="Google Shape;1849;p5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850" name="Google Shape;1850;p54"/>
          <p:cNvSpPr>
            <a:spLocks noGrp="1"/>
          </p:cNvSpPr>
          <p:nvPr>
            <p:ph type="pic" idx="2"/>
          </p:nvPr>
        </p:nvSpPr>
        <p:spPr>
          <a:xfrm>
            <a:off x="8592235" y="3579916"/>
            <a:ext cx="2333677" cy="223825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1" name="Google Shape;1851;p54"/>
          <p:cNvSpPr>
            <a:spLocks noGrp="1"/>
          </p:cNvSpPr>
          <p:nvPr>
            <p:ph type="pic" idx="3"/>
          </p:nvPr>
        </p:nvSpPr>
        <p:spPr>
          <a:xfrm>
            <a:off x="6137723" y="1362787"/>
            <a:ext cx="2333677" cy="221712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2" name="Google Shape;1852;p54"/>
          <p:cNvSpPr>
            <a:spLocks noGrp="1"/>
          </p:cNvSpPr>
          <p:nvPr>
            <p:ph type="pic" idx="4"/>
          </p:nvPr>
        </p:nvSpPr>
        <p:spPr>
          <a:xfrm>
            <a:off x="1238838" y="3579916"/>
            <a:ext cx="4777355" cy="223825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3" name="Google Shape;1853;p54"/>
          <p:cNvSpPr/>
          <p:nvPr/>
        </p:nvSpPr>
        <p:spPr>
          <a:xfrm>
            <a:off x="8592234" y="1362787"/>
            <a:ext cx="2342345" cy="221566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4" name="Google Shape;1854;p54"/>
          <p:cNvSpPr/>
          <p:nvPr/>
        </p:nvSpPr>
        <p:spPr>
          <a:xfrm>
            <a:off x="1238796" y="1362787"/>
            <a:ext cx="4777397" cy="221566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5" name="Google Shape;1855;p54"/>
          <p:cNvSpPr txBox="1">
            <a:spLocks noGrp="1"/>
          </p:cNvSpPr>
          <p:nvPr>
            <p:ph type="body" idx="5"/>
          </p:nvPr>
        </p:nvSpPr>
        <p:spPr>
          <a:xfrm>
            <a:off x="8763376" y="2265759"/>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6" name="Google Shape;1856;p54"/>
          <p:cNvSpPr txBox="1">
            <a:spLocks noGrp="1"/>
          </p:cNvSpPr>
          <p:nvPr>
            <p:ph type="body" idx="6"/>
          </p:nvPr>
        </p:nvSpPr>
        <p:spPr>
          <a:xfrm>
            <a:off x="1346532" y="2034109"/>
            <a:ext cx="4481401" cy="12403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7" name="Google Shape;1857;p54"/>
          <p:cNvSpPr txBox="1">
            <a:spLocks noGrp="1"/>
          </p:cNvSpPr>
          <p:nvPr>
            <p:ph type="body" idx="7"/>
          </p:nvPr>
        </p:nvSpPr>
        <p:spPr>
          <a:xfrm>
            <a:off x="1346873" y="1474749"/>
            <a:ext cx="4481060"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8" name="Google Shape;1858;p54"/>
          <p:cNvSpPr txBox="1">
            <a:spLocks noGrp="1"/>
          </p:cNvSpPr>
          <p:nvPr>
            <p:ph type="body" idx="8"/>
          </p:nvPr>
        </p:nvSpPr>
        <p:spPr>
          <a:xfrm>
            <a:off x="6248915" y="3930467"/>
            <a:ext cx="198050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9" name="Google Shape;1859;p54"/>
          <p:cNvSpPr txBox="1">
            <a:spLocks noGrp="1"/>
          </p:cNvSpPr>
          <p:nvPr>
            <p:ph type="body" idx="9"/>
          </p:nvPr>
        </p:nvSpPr>
        <p:spPr>
          <a:xfrm>
            <a:off x="8757812" y="1746863"/>
            <a:ext cx="199134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0" name="Google Shape;1860;p54"/>
          <p:cNvSpPr txBox="1">
            <a:spLocks noGrp="1"/>
          </p:cNvSpPr>
          <p:nvPr>
            <p:ph type="body" idx="13"/>
          </p:nvPr>
        </p:nvSpPr>
        <p:spPr>
          <a:xfrm>
            <a:off x="1238796" y="581816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61" name="Google Shape;1861;p54"/>
          <p:cNvGrpSpPr/>
          <p:nvPr/>
        </p:nvGrpSpPr>
        <p:grpSpPr>
          <a:xfrm>
            <a:off x="3125756" y="1020445"/>
            <a:ext cx="5951622" cy="80833"/>
            <a:chOff x="3125756" y="1020445"/>
            <a:chExt cx="5951622" cy="80833"/>
          </a:xfrm>
        </p:grpSpPr>
        <p:sp>
          <p:nvSpPr>
            <p:cNvPr id="1862" name="Google Shape;1862;p54"/>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3" name="Google Shape;1863;p54"/>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4" name="Google Shape;1864;p54"/>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5" name="Google Shape;1865;p54"/>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66" name="Google Shape;1866;p5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ue Segment Right - Dark">
  <p:cSld name="Blue Segment Right - Dark">
    <p:bg>
      <p:bgPr>
        <a:solidFill>
          <a:schemeClr val="lt1"/>
        </a:solidFill>
        <a:effectLst/>
      </p:bgPr>
    </p:bg>
    <p:spTree>
      <p:nvGrpSpPr>
        <p:cNvPr id="1" name="Shape 1867"/>
        <p:cNvGrpSpPr/>
        <p:nvPr/>
      </p:nvGrpSpPr>
      <p:grpSpPr>
        <a:xfrm>
          <a:off x="0" y="0"/>
          <a:ext cx="0" cy="0"/>
          <a:chOff x="0" y="0"/>
          <a:chExt cx="0" cy="0"/>
        </a:xfrm>
      </p:grpSpPr>
      <p:sp>
        <p:nvSpPr>
          <p:cNvPr id="1868" name="Google Shape;1868;p56"/>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69" name="Google Shape;1869;p5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870" name="Google Shape;1870;p56"/>
          <p:cNvSpPr>
            <a:spLocks noGrp="1"/>
          </p:cNvSpPr>
          <p:nvPr>
            <p:ph type="pic" idx="2"/>
          </p:nvPr>
        </p:nvSpPr>
        <p:spPr>
          <a:xfrm>
            <a:off x="77732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1" name="Google Shape;1871;p56"/>
          <p:cNvSpPr/>
          <p:nvPr/>
        </p:nvSpPr>
        <p:spPr>
          <a:xfrm>
            <a:off x="8488748" y="1362786"/>
            <a:ext cx="2961869" cy="4455379"/>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2" name="Google Shape;1872;p56"/>
          <p:cNvSpPr txBox="1">
            <a:spLocks noGrp="1"/>
          </p:cNvSpPr>
          <p:nvPr>
            <p:ph type="body" idx="1"/>
          </p:nvPr>
        </p:nvSpPr>
        <p:spPr>
          <a:xfrm>
            <a:off x="8710253"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3" name="Google Shape;1873;p56"/>
          <p:cNvSpPr txBox="1">
            <a:spLocks noGrp="1"/>
          </p:cNvSpPr>
          <p:nvPr>
            <p:ph type="body" idx="3"/>
          </p:nvPr>
        </p:nvSpPr>
        <p:spPr>
          <a:xfrm>
            <a:off x="8710253"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4" name="Google Shape;1874;p56"/>
          <p:cNvSpPr txBox="1">
            <a:spLocks noGrp="1"/>
          </p:cNvSpPr>
          <p:nvPr>
            <p:ph type="body" idx="4"/>
          </p:nvPr>
        </p:nvSpPr>
        <p:spPr>
          <a:xfrm>
            <a:off x="785948" y="5818705"/>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75" name="Google Shape;1875;p56"/>
          <p:cNvGrpSpPr/>
          <p:nvPr/>
        </p:nvGrpSpPr>
        <p:grpSpPr>
          <a:xfrm>
            <a:off x="3125756" y="1020445"/>
            <a:ext cx="5951622" cy="80833"/>
            <a:chOff x="3125756" y="1020445"/>
            <a:chExt cx="5951622" cy="80833"/>
          </a:xfrm>
        </p:grpSpPr>
        <p:sp>
          <p:nvSpPr>
            <p:cNvPr id="1876" name="Google Shape;1876;p56"/>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7" name="Google Shape;1877;p56"/>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8" name="Google Shape;1878;p56"/>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9" name="Google Shape;1879;p56"/>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80" name="Google Shape;1880;p5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opic Arrows - Dark">
  <p:cSld name="Topic Arrows - Dark">
    <p:bg>
      <p:bgPr>
        <a:solidFill>
          <a:schemeClr val="lt1"/>
        </a:solidFill>
        <a:effectLst/>
      </p:bgPr>
    </p:bg>
    <p:spTree>
      <p:nvGrpSpPr>
        <p:cNvPr id="1" name="Shape 1881"/>
        <p:cNvGrpSpPr/>
        <p:nvPr/>
      </p:nvGrpSpPr>
      <p:grpSpPr>
        <a:xfrm>
          <a:off x="0" y="0"/>
          <a:ext cx="0" cy="0"/>
          <a:chOff x="0" y="0"/>
          <a:chExt cx="0" cy="0"/>
        </a:xfrm>
      </p:grpSpPr>
      <p:sp>
        <p:nvSpPr>
          <p:cNvPr id="1882" name="Google Shape;1882;p57"/>
          <p:cNvSpPr/>
          <p:nvPr/>
        </p:nvSpPr>
        <p:spPr>
          <a:xfrm>
            <a:off x="0" y="0"/>
            <a:ext cx="12192000" cy="320811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883" name="Google Shape;1883;p57"/>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4" name="Google Shape;1884;p57"/>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85" name="Google Shape;1885;p5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886" name="Google Shape;1886;p57"/>
          <p:cNvSpPr/>
          <p:nvPr/>
        </p:nvSpPr>
        <p:spPr>
          <a:xfrm>
            <a:off x="1734671" y="1834740"/>
            <a:ext cx="1685578" cy="256375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7" name="Google Shape;1887;p57"/>
          <p:cNvSpPr/>
          <p:nvPr/>
        </p:nvSpPr>
        <p:spPr>
          <a:xfrm>
            <a:off x="4068825" y="1832478"/>
            <a:ext cx="1685578" cy="2563756"/>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8" name="Google Shape;1888;p57"/>
          <p:cNvSpPr/>
          <p:nvPr/>
        </p:nvSpPr>
        <p:spPr>
          <a:xfrm>
            <a:off x="6402502" y="1832478"/>
            <a:ext cx="1685578" cy="256375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9" name="Google Shape;1889;p57"/>
          <p:cNvSpPr/>
          <p:nvPr/>
        </p:nvSpPr>
        <p:spPr>
          <a:xfrm>
            <a:off x="8742816" y="1832478"/>
            <a:ext cx="1678655" cy="2563756"/>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0" name="Google Shape;1890;p57"/>
          <p:cNvSpPr txBox="1">
            <a:spLocks noGrp="1"/>
          </p:cNvSpPr>
          <p:nvPr>
            <p:ph type="body" idx="2"/>
          </p:nvPr>
        </p:nvSpPr>
        <p:spPr>
          <a:xfrm>
            <a:off x="1731586" y="2737712"/>
            <a:ext cx="1679418"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1" name="Google Shape;1891;p57"/>
          <p:cNvSpPr txBox="1">
            <a:spLocks noGrp="1"/>
          </p:cNvSpPr>
          <p:nvPr>
            <p:ph type="body" idx="3"/>
          </p:nvPr>
        </p:nvSpPr>
        <p:spPr>
          <a:xfrm>
            <a:off x="4065739" y="2737712"/>
            <a:ext cx="168741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2" name="Google Shape;1892;p57"/>
          <p:cNvSpPr txBox="1">
            <a:spLocks noGrp="1"/>
          </p:cNvSpPr>
          <p:nvPr>
            <p:ph type="body" idx="4"/>
          </p:nvPr>
        </p:nvSpPr>
        <p:spPr>
          <a:xfrm>
            <a:off x="6399416" y="2726824"/>
            <a:ext cx="168866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3" name="Google Shape;1893;p57"/>
          <p:cNvSpPr txBox="1">
            <a:spLocks noGrp="1"/>
          </p:cNvSpPr>
          <p:nvPr>
            <p:ph type="body" idx="5"/>
          </p:nvPr>
        </p:nvSpPr>
        <p:spPr>
          <a:xfrm>
            <a:off x="8737427" y="2726824"/>
            <a:ext cx="168404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4" name="Google Shape;1894;p57"/>
          <p:cNvSpPr/>
          <p:nvPr/>
        </p:nvSpPr>
        <p:spPr>
          <a:xfrm rot="10800000">
            <a:off x="1731585" y="4396232"/>
            <a:ext cx="1689139" cy="498495"/>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5" name="Google Shape;1895;p57"/>
          <p:cNvSpPr/>
          <p:nvPr/>
        </p:nvSpPr>
        <p:spPr>
          <a:xfrm rot="10800000">
            <a:off x="4058627" y="4396232"/>
            <a:ext cx="1689139" cy="498495"/>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6" name="Google Shape;1896;p57"/>
          <p:cNvSpPr/>
          <p:nvPr/>
        </p:nvSpPr>
        <p:spPr>
          <a:xfrm rot="10800000">
            <a:off x="6403389" y="4396231"/>
            <a:ext cx="1689139" cy="498495"/>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7" name="Google Shape;1897;p57"/>
          <p:cNvSpPr/>
          <p:nvPr/>
        </p:nvSpPr>
        <p:spPr>
          <a:xfrm rot="10800000">
            <a:off x="8732332" y="4396232"/>
            <a:ext cx="1689139" cy="498495"/>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8" name="Google Shape;1898;p57"/>
          <p:cNvSpPr txBox="1">
            <a:spLocks noGrp="1"/>
          </p:cNvSpPr>
          <p:nvPr>
            <p:ph type="body" idx="6"/>
          </p:nvPr>
        </p:nvSpPr>
        <p:spPr>
          <a:xfrm>
            <a:off x="8691751"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9" name="Google Shape;1899;p57"/>
          <p:cNvSpPr txBox="1">
            <a:spLocks noGrp="1"/>
          </p:cNvSpPr>
          <p:nvPr>
            <p:ph type="body" idx="7"/>
          </p:nvPr>
        </p:nvSpPr>
        <p:spPr>
          <a:xfrm>
            <a:off x="6333503"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0" name="Google Shape;1900;p57"/>
          <p:cNvSpPr txBox="1">
            <a:spLocks noGrp="1"/>
          </p:cNvSpPr>
          <p:nvPr>
            <p:ph type="body" idx="8"/>
          </p:nvPr>
        </p:nvSpPr>
        <p:spPr>
          <a:xfrm>
            <a:off x="4001370"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1" name="Google Shape;1901;p57"/>
          <p:cNvSpPr txBox="1">
            <a:spLocks noGrp="1"/>
          </p:cNvSpPr>
          <p:nvPr>
            <p:ph type="body" idx="9"/>
          </p:nvPr>
        </p:nvSpPr>
        <p:spPr>
          <a:xfrm>
            <a:off x="1669237"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2" name="Google Shape;1902;p57"/>
          <p:cNvSpPr txBox="1">
            <a:spLocks noGrp="1"/>
          </p:cNvSpPr>
          <p:nvPr>
            <p:ph type="body" idx="13"/>
          </p:nvPr>
        </p:nvSpPr>
        <p:spPr>
          <a:xfrm>
            <a:off x="1731963" y="1831975"/>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3" name="Google Shape;1903;p57"/>
          <p:cNvSpPr txBox="1">
            <a:spLocks noGrp="1"/>
          </p:cNvSpPr>
          <p:nvPr>
            <p:ph type="body" idx="14"/>
          </p:nvPr>
        </p:nvSpPr>
        <p:spPr>
          <a:xfrm>
            <a:off x="4063408"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4" name="Google Shape;1904;p57"/>
          <p:cNvSpPr txBox="1">
            <a:spLocks noGrp="1"/>
          </p:cNvSpPr>
          <p:nvPr>
            <p:ph type="body" idx="15"/>
          </p:nvPr>
        </p:nvSpPr>
        <p:spPr>
          <a:xfrm>
            <a:off x="6402501"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5" name="Google Shape;1905;p57"/>
          <p:cNvSpPr txBox="1">
            <a:spLocks noGrp="1"/>
          </p:cNvSpPr>
          <p:nvPr>
            <p:ph type="body" idx="16"/>
          </p:nvPr>
        </p:nvSpPr>
        <p:spPr>
          <a:xfrm>
            <a:off x="8736812" y="1832332"/>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906" name="Google Shape;1906;p57"/>
          <p:cNvGrpSpPr/>
          <p:nvPr/>
        </p:nvGrpSpPr>
        <p:grpSpPr>
          <a:xfrm>
            <a:off x="3125756" y="1020445"/>
            <a:ext cx="5951622" cy="80833"/>
            <a:chOff x="3125756" y="1020445"/>
            <a:chExt cx="5951622" cy="80833"/>
          </a:xfrm>
        </p:grpSpPr>
        <p:sp>
          <p:nvSpPr>
            <p:cNvPr id="1907" name="Google Shape;1907;p57"/>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8" name="Google Shape;1908;p57"/>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9" name="Google Shape;1909;p57"/>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0" name="Google Shape;1910;p57"/>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11" name="Google Shape;1911;p5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_Applause Slide - Dark">
  <p:cSld name="1_Applause Slide - Dark">
    <p:bg>
      <p:bgPr>
        <a:solidFill>
          <a:schemeClr val="lt1"/>
        </a:solidFill>
        <a:effectLst/>
      </p:bgPr>
    </p:bg>
    <p:spTree>
      <p:nvGrpSpPr>
        <p:cNvPr id="1" name="Shape 1912"/>
        <p:cNvGrpSpPr/>
        <p:nvPr/>
      </p:nvGrpSpPr>
      <p:grpSpPr>
        <a:xfrm>
          <a:off x="0" y="0"/>
          <a:ext cx="0" cy="0"/>
          <a:chOff x="0" y="0"/>
          <a:chExt cx="0" cy="0"/>
        </a:xfrm>
      </p:grpSpPr>
      <p:sp>
        <p:nvSpPr>
          <p:cNvPr id="1913" name="Google Shape;1913;p59"/>
          <p:cNvSpPr/>
          <p:nvPr/>
        </p:nvSpPr>
        <p:spPr>
          <a:xfrm>
            <a:off x="0" y="372734"/>
            <a:ext cx="12192000" cy="608594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grpSp>
        <p:nvGrpSpPr>
          <p:cNvPr id="1914" name="Google Shape;1914;p59"/>
          <p:cNvGrpSpPr/>
          <p:nvPr/>
        </p:nvGrpSpPr>
        <p:grpSpPr>
          <a:xfrm>
            <a:off x="3133777" y="1879292"/>
            <a:ext cx="5943600" cy="82297"/>
            <a:chOff x="5731098" y="5387417"/>
            <a:chExt cx="6181860" cy="93095"/>
          </a:xfrm>
        </p:grpSpPr>
        <p:sp>
          <p:nvSpPr>
            <p:cNvPr id="1915" name="Google Shape;1915;p59"/>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6" name="Google Shape;1916;p59"/>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7" name="Google Shape;1917;p59"/>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8" name="Google Shape;1918;p59"/>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19" name="Google Shape;1919;p59"/>
          <p:cNvSpPr txBox="1"/>
          <p:nvPr/>
        </p:nvSpPr>
        <p:spPr>
          <a:xfrm>
            <a:off x="4897425" y="3123052"/>
            <a:ext cx="241630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2019 The Xerces Society, Inc. </a:t>
            </a:r>
            <a:endParaRPr sz="1200" b="0" i="0" u="none" strike="noStrike" cap="none">
              <a:solidFill>
                <a:schemeClr val="lt1"/>
              </a:solidFill>
              <a:latin typeface="Avenir"/>
              <a:ea typeface="Avenir"/>
              <a:cs typeface="Avenir"/>
              <a:sym typeface="Avenir"/>
            </a:endParaRPr>
          </a:p>
        </p:txBody>
      </p:sp>
      <p:sp>
        <p:nvSpPr>
          <p:cNvPr id="1920" name="Google Shape;1920;p59"/>
          <p:cNvSpPr txBox="1"/>
          <p:nvPr/>
        </p:nvSpPr>
        <p:spPr>
          <a:xfrm>
            <a:off x="800472" y="5407137"/>
            <a:ext cx="10610210" cy="6463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All content, including text, images and  graphics, as well as the arrangement of these elements within this presentation is either the intellectual property of The Xerces Society, Inc.  or  is used in this presentation with the permission of the copyright holder.  Neither this presentation, nor any individual element from this presentation, may be used without the prior written consent of the the applicable copyright holder. All rights reserved.</a:t>
            </a:r>
            <a:endParaRPr sz="1200" b="0" i="0" u="none" strike="noStrike" cap="none">
              <a:solidFill>
                <a:schemeClr val="lt1"/>
              </a:solidFill>
              <a:latin typeface="Avenir"/>
              <a:ea typeface="Avenir"/>
              <a:cs typeface="Avenir"/>
              <a:sym typeface="Avenir"/>
            </a:endParaRPr>
          </a:p>
        </p:txBody>
      </p:sp>
      <p:pic>
        <p:nvPicPr>
          <p:cNvPr id="1921" name="Google Shape;1921;p59"/>
          <p:cNvPicPr preferRelativeResize="0"/>
          <p:nvPr/>
        </p:nvPicPr>
        <p:blipFill rotWithShape="1">
          <a:blip r:embed="rId2">
            <a:alphaModFix/>
          </a:blip>
          <a:srcRect/>
          <a:stretch/>
        </p:blipFill>
        <p:spPr>
          <a:xfrm>
            <a:off x="4863911" y="2121689"/>
            <a:ext cx="2376435" cy="1062266"/>
          </a:xfrm>
          <a:prstGeom prst="rect">
            <a:avLst/>
          </a:prstGeom>
          <a:noFill/>
          <a:ln>
            <a:noFill/>
          </a:ln>
        </p:spPr>
      </p:pic>
      <p:sp>
        <p:nvSpPr>
          <p:cNvPr id="1922" name="Google Shape;1922;p59"/>
          <p:cNvSpPr txBox="1">
            <a:spLocks noGrp="1"/>
          </p:cNvSpPr>
          <p:nvPr>
            <p:ph type="body" idx="1"/>
          </p:nvPr>
        </p:nvSpPr>
        <p:spPr>
          <a:xfrm>
            <a:off x="799832" y="3649084"/>
            <a:ext cx="10610850" cy="164527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Avenir"/>
                <a:ea typeface="Avenir"/>
                <a:cs typeface="Avenir"/>
                <a:sym typeface="Avenir"/>
              </a:defRPr>
            </a:lvl1pPr>
            <a:lvl2pPr marL="914400" lvl="1" indent="-381000" algn="l">
              <a:lnSpc>
                <a:spcPct val="90000"/>
              </a:lnSpc>
              <a:spcBef>
                <a:spcPts val="500"/>
              </a:spcBef>
              <a:spcAft>
                <a:spcPts val="0"/>
              </a:spcAft>
              <a:buClr>
                <a:srgbClr val="556779"/>
              </a:buClr>
              <a:buSzPts val="2400"/>
              <a:buChar char="•"/>
              <a:defRPr>
                <a:solidFill>
                  <a:srgbClr val="556779"/>
                </a:solidFill>
                <a:latin typeface="Avenir"/>
                <a:ea typeface="Avenir"/>
                <a:cs typeface="Avenir"/>
                <a:sym typeface="Avenir"/>
              </a:defRPr>
            </a:lvl2pPr>
            <a:lvl3pPr marL="1371600" lvl="2" indent="-355600" algn="l">
              <a:lnSpc>
                <a:spcPct val="90000"/>
              </a:lnSpc>
              <a:spcBef>
                <a:spcPts val="500"/>
              </a:spcBef>
              <a:spcAft>
                <a:spcPts val="0"/>
              </a:spcAft>
              <a:buClr>
                <a:srgbClr val="556779"/>
              </a:buClr>
              <a:buSzPts val="2000"/>
              <a:buChar char="•"/>
              <a:defRPr>
                <a:solidFill>
                  <a:srgbClr val="556779"/>
                </a:solidFill>
                <a:latin typeface="Avenir"/>
                <a:ea typeface="Avenir"/>
                <a:cs typeface="Avenir"/>
                <a:sym typeface="Avenir"/>
              </a:defRPr>
            </a:lvl3pPr>
            <a:lvl4pPr marL="1828800" lvl="3"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4pPr>
            <a:lvl5pPr marL="2286000" lvl="4"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3" name="Google Shape;1923;p59"/>
          <p:cNvSpPr/>
          <p:nvPr/>
        </p:nvSpPr>
        <p:spPr>
          <a:xfrm>
            <a:off x="4544600" y="1017814"/>
            <a:ext cx="301505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chemeClr val="lt1"/>
                </a:solidFill>
                <a:latin typeface="Avenir"/>
                <a:ea typeface="Avenir"/>
                <a:cs typeface="Avenir"/>
                <a:sym typeface="Avenir"/>
              </a:rPr>
              <a:t>Thank You</a:t>
            </a:r>
            <a:endParaRPr sz="48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rio Green Segment Right - Light">
  <p:cSld name="1_Trio Green Segment Right - Light">
    <p:bg>
      <p:bgPr>
        <a:solidFill>
          <a:schemeClr val="lt1"/>
        </a:solidFill>
        <a:effectLst/>
      </p:bgPr>
    </p:bg>
    <p:spTree>
      <p:nvGrpSpPr>
        <p:cNvPr id="1" name="Shape 221"/>
        <p:cNvGrpSpPr/>
        <p:nvPr/>
      </p:nvGrpSpPr>
      <p:grpSpPr>
        <a:xfrm>
          <a:off x="0" y="0"/>
          <a:ext cx="0" cy="0"/>
          <a:chOff x="0" y="0"/>
          <a:chExt cx="0" cy="0"/>
        </a:xfrm>
      </p:grpSpPr>
      <p:sp>
        <p:nvSpPr>
          <p:cNvPr id="222" name="Google Shape;222;g7537d8195f_0_560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23" name="Google Shape;223;g7537d8195f_0_5603"/>
          <p:cNvGrpSpPr/>
          <p:nvPr/>
        </p:nvGrpSpPr>
        <p:grpSpPr>
          <a:xfrm>
            <a:off x="3134017" y="1019959"/>
            <a:ext cx="5943988" cy="82349"/>
            <a:chOff x="5731098" y="5387417"/>
            <a:chExt cx="6181995" cy="93155"/>
          </a:xfrm>
        </p:grpSpPr>
        <p:sp>
          <p:nvSpPr>
            <p:cNvPr id="224" name="Google Shape;224;g7537d8195f_0_5603"/>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5" name="Google Shape;225;g7537d8195f_0_5603"/>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6" name="Google Shape;226;g7537d8195f_0_5603"/>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7" name="Google Shape;227;g7537d8195f_0_5603"/>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228" name="Google Shape;228;g7537d8195f_0_5603"/>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229" name="Google Shape;229;g7537d8195f_0_560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230" name="Google Shape;230;g7537d8195f_0_5603"/>
          <p:cNvSpPr>
            <a:spLocks noGrp="1"/>
          </p:cNvSpPr>
          <p:nvPr>
            <p:ph type="pic" idx="2"/>
          </p:nvPr>
        </p:nvSpPr>
        <p:spPr>
          <a:xfrm>
            <a:off x="80047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g7537d8195f_0_5603"/>
          <p:cNvSpPr/>
          <p:nvPr/>
        </p:nvSpPr>
        <p:spPr>
          <a:xfrm>
            <a:off x="846664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2" name="Google Shape;232;g7537d8195f_0_5603"/>
          <p:cNvSpPr txBox="1">
            <a:spLocks noGrp="1"/>
          </p:cNvSpPr>
          <p:nvPr>
            <p:ph type="body" idx="1"/>
          </p:nvPr>
        </p:nvSpPr>
        <p:spPr>
          <a:xfrm>
            <a:off x="868814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3" name="Google Shape;233;g7537d8195f_0_5603"/>
          <p:cNvSpPr txBox="1">
            <a:spLocks noGrp="1"/>
          </p:cNvSpPr>
          <p:nvPr>
            <p:ph type="body" idx="3"/>
          </p:nvPr>
        </p:nvSpPr>
        <p:spPr>
          <a:xfrm>
            <a:off x="868814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4" name="Google Shape;234;g7537d8195f_0_5603"/>
          <p:cNvSpPr txBox="1">
            <a:spLocks noGrp="1"/>
          </p:cNvSpPr>
          <p:nvPr>
            <p:ph type="body" idx="4"/>
          </p:nvPr>
        </p:nvSpPr>
        <p:spPr>
          <a:xfrm>
            <a:off x="800472" y="5870461"/>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ext Over Photo - Right">
  <p:cSld name="Text Over Photo - Right">
    <p:bg>
      <p:bgPr>
        <a:blipFill>
          <a:blip r:embed="rId2">
            <a:alphaModFix/>
          </a:blip>
          <a:stretch>
            <a:fillRect/>
          </a:stretch>
        </a:blipFill>
        <a:effectLst/>
      </p:bgPr>
    </p:bg>
    <p:spTree>
      <p:nvGrpSpPr>
        <p:cNvPr id="1" name="Shape 1924"/>
        <p:cNvGrpSpPr/>
        <p:nvPr/>
      </p:nvGrpSpPr>
      <p:grpSpPr>
        <a:xfrm>
          <a:off x="0" y="0"/>
          <a:ext cx="0" cy="0"/>
          <a:chOff x="0" y="0"/>
          <a:chExt cx="0" cy="0"/>
        </a:xfrm>
      </p:grpSpPr>
      <p:pic>
        <p:nvPicPr>
          <p:cNvPr id="1925" name="Google Shape;1925;p60"/>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926" name="Google Shape;1926;p60"/>
          <p:cNvSpPr txBox="1">
            <a:spLocks noGrp="1"/>
          </p:cNvSpPr>
          <p:nvPr>
            <p:ph type="ctrTitle"/>
          </p:nvPr>
        </p:nvSpPr>
        <p:spPr>
          <a:xfrm>
            <a:off x="6207617" y="1519604"/>
            <a:ext cx="5663052" cy="7017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927" name="Google Shape;1927;p60"/>
          <p:cNvGrpSpPr/>
          <p:nvPr/>
        </p:nvGrpSpPr>
        <p:grpSpPr>
          <a:xfrm>
            <a:off x="6233375" y="2360457"/>
            <a:ext cx="5943600" cy="82854"/>
            <a:chOff x="6233375" y="2360457"/>
            <a:chExt cx="5943600" cy="82854"/>
          </a:xfrm>
        </p:grpSpPr>
        <p:sp>
          <p:nvSpPr>
            <p:cNvPr id="1928" name="Google Shape;1928;p60"/>
            <p:cNvSpPr/>
            <p:nvPr/>
          </p:nvSpPr>
          <p:spPr>
            <a:xfrm>
              <a:off x="6233375" y="2360457"/>
              <a:ext cx="1485900" cy="82854"/>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9" name="Google Shape;1929;p60"/>
            <p:cNvSpPr/>
            <p:nvPr/>
          </p:nvSpPr>
          <p:spPr>
            <a:xfrm>
              <a:off x="7719275" y="2360457"/>
              <a:ext cx="1494568" cy="82854"/>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0" name="Google Shape;1930;p60"/>
            <p:cNvSpPr/>
            <p:nvPr/>
          </p:nvSpPr>
          <p:spPr>
            <a:xfrm>
              <a:off x="9205175" y="2360457"/>
              <a:ext cx="1485900" cy="82854"/>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1" name="Google Shape;1931;p60"/>
            <p:cNvSpPr/>
            <p:nvPr/>
          </p:nvSpPr>
          <p:spPr>
            <a:xfrm>
              <a:off x="10691075" y="2360457"/>
              <a:ext cx="1485900" cy="82854"/>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32" name="Google Shape;1932;p60"/>
          <p:cNvSpPr txBox="1">
            <a:spLocks noGrp="1"/>
          </p:cNvSpPr>
          <p:nvPr>
            <p:ph type="body" idx="1"/>
          </p:nvPr>
        </p:nvSpPr>
        <p:spPr>
          <a:xfrm>
            <a:off x="6207617" y="2686565"/>
            <a:ext cx="5663052" cy="17566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3" name="Google Shape;1933;p60"/>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4" name="Google Shape;1934;p6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Slide - Dark">
  <p:cSld name="Text Slide - Dark">
    <p:bg>
      <p:bgPr>
        <a:solidFill>
          <a:schemeClr val="lt1"/>
        </a:solidFill>
        <a:effectLst/>
      </p:bgPr>
    </p:bg>
    <p:spTree>
      <p:nvGrpSpPr>
        <p:cNvPr id="1" name="Shape 235"/>
        <p:cNvGrpSpPr/>
        <p:nvPr/>
      </p:nvGrpSpPr>
      <p:grpSpPr>
        <a:xfrm>
          <a:off x="0" y="0"/>
          <a:ext cx="0" cy="0"/>
          <a:chOff x="0" y="0"/>
          <a:chExt cx="0" cy="0"/>
        </a:xfrm>
      </p:grpSpPr>
      <p:sp>
        <p:nvSpPr>
          <p:cNvPr id="236" name="Google Shape;236;g7537d8195f_0_5617"/>
          <p:cNvSpPr/>
          <p:nvPr/>
        </p:nvSpPr>
        <p:spPr>
          <a:xfrm>
            <a:off x="0" y="1824291"/>
            <a:ext cx="12192000" cy="40086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237" name="Google Shape;237;g7537d8195f_0_5617"/>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g7537d8195f_0_5617"/>
          <p:cNvSpPr txBox="1">
            <a:spLocks noGrp="1"/>
          </p:cNvSpPr>
          <p:nvPr>
            <p:ph type="body" idx="1"/>
          </p:nvPr>
        </p:nvSpPr>
        <p:spPr>
          <a:xfrm>
            <a:off x="1331258" y="1230762"/>
            <a:ext cx="9695400" cy="3600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9" name="Google Shape;239;g7537d8195f_0_561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240" name="Google Shape;240;g7537d8195f_0_5617"/>
          <p:cNvSpPr txBox="1">
            <a:spLocks noGrp="1"/>
          </p:cNvSpPr>
          <p:nvPr>
            <p:ph type="body" idx="2"/>
          </p:nvPr>
        </p:nvSpPr>
        <p:spPr>
          <a:xfrm>
            <a:off x="800100" y="2001042"/>
            <a:ext cx="10611000" cy="3629400"/>
          </a:xfrm>
          <a:prstGeom prst="rect">
            <a:avLst/>
          </a:prstGeom>
          <a:noFill/>
          <a:ln>
            <a:noFill/>
          </a:ln>
        </p:spPr>
        <p:txBody>
          <a:bodyPr spcFirstLastPara="1" wrap="square" lIns="91425" tIns="45700" rIns="91425" bIns="45700" anchor="ctr" anchorCtr="0">
            <a:noAutofit/>
          </a:bodyPr>
          <a:lstStyle>
            <a:lvl1pPr marL="457200" lvl="0" indent="-406400" algn="just">
              <a:lnSpc>
                <a:spcPct val="90000"/>
              </a:lnSpc>
              <a:spcBef>
                <a:spcPts val="1000"/>
              </a:spcBef>
              <a:spcAft>
                <a:spcPts val="0"/>
              </a:spcAft>
              <a:buClr>
                <a:schemeClr val="lt1"/>
              </a:buClr>
              <a:buSzPts val="2800"/>
              <a:buChar char="•"/>
              <a:defRPr b="0" i="0">
                <a:solidFill>
                  <a:schemeClr val="lt1"/>
                </a:solidFill>
                <a:latin typeface="Avenir"/>
                <a:ea typeface="Avenir"/>
                <a:cs typeface="Avenir"/>
                <a:sym typeface="Avenir"/>
              </a:defRPr>
            </a:lvl1pPr>
            <a:lvl2pPr marL="914400" lvl="1" indent="-381000" algn="just">
              <a:lnSpc>
                <a:spcPct val="90000"/>
              </a:lnSpc>
              <a:spcBef>
                <a:spcPts val="500"/>
              </a:spcBef>
              <a:spcAft>
                <a:spcPts val="0"/>
              </a:spcAft>
              <a:buClr>
                <a:schemeClr val="lt1"/>
              </a:buClr>
              <a:buSzPts val="2400"/>
              <a:buChar char="•"/>
              <a:defRPr b="0" i="0">
                <a:solidFill>
                  <a:schemeClr val="lt1"/>
                </a:solidFill>
                <a:latin typeface="Avenir"/>
                <a:ea typeface="Avenir"/>
                <a:cs typeface="Avenir"/>
                <a:sym typeface="Avenir"/>
              </a:defRPr>
            </a:lvl2pPr>
            <a:lvl3pPr marL="1371600" lvl="2" indent="-355600" algn="just">
              <a:lnSpc>
                <a:spcPct val="90000"/>
              </a:lnSpc>
              <a:spcBef>
                <a:spcPts val="500"/>
              </a:spcBef>
              <a:spcAft>
                <a:spcPts val="0"/>
              </a:spcAft>
              <a:buClr>
                <a:schemeClr val="lt1"/>
              </a:buClr>
              <a:buSzPts val="2000"/>
              <a:buChar char="•"/>
              <a:defRPr b="0" i="0">
                <a:solidFill>
                  <a:schemeClr val="lt1"/>
                </a:solidFill>
                <a:latin typeface="Avenir"/>
                <a:ea typeface="Avenir"/>
                <a:cs typeface="Avenir"/>
                <a:sym typeface="Avenir"/>
              </a:defRPr>
            </a:lvl3pPr>
            <a:lvl4pPr marL="1828800" lvl="3" indent="-342900" algn="just">
              <a:lnSpc>
                <a:spcPct val="90000"/>
              </a:lnSpc>
              <a:spcBef>
                <a:spcPts val="500"/>
              </a:spcBef>
              <a:spcAft>
                <a:spcPts val="0"/>
              </a:spcAft>
              <a:buClr>
                <a:schemeClr val="lt1"/>
              </a:buClr>
              <a:buSzPts val="1800"/>
              <a:buChar char="•"/>
              <a:defRPr b="0" i="0">
                <a:solidFill>
                  <a:schemeClr val="lt1"/>
                </a:solidFill>
                <a:latin typeface="Avenir"/>
                <a:ea typeface="Avenir"/>
                <a:cs typeface="Avenir"/>
                <a:sym typeface="Avenir"/>
              </a:defRPr>
            </a:lvl4pPr>
            <a:lvl5pPr marL="2286000" lvl="4" indent="-342900" algn="just">
              <a:lnSpc>
                <a:spcPct val="90000"/>
              </a:lnSpc>
              <a:spcBef>
                <a:spcPts val="500"/>
              </a:spcBef>
              <a:spcAft>
                <a:spcPts val="0"/>
              </a:spcAft>
              <a:buClr>
                <a:schemeClr val="lt1"/>
              </a:buClr>
              <a:buSzPts val="1800"/>
              <a:buChar char="•"/>
              <a:defRPr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41" name="Google Shape;241;g7537d8195f_0_5617"/>
          <p:cNvGrpSpPr/>
          <p:nvPr/>
        </p:nvGrpSpPr>
        <p:grpSpPr>
          <a:xfrm>
            <a:off x="3125756" y="1020445"/>
            <a:ext cx="5951622" cy="80700"/>
            <a:chOff x="3125756" y="1020445"/>
            <a:chExt cx="5951622" cy="80700"/>
          </a:xfrm>
        </p:grpSpPr>
        <p:sp>
          <p:nvSpPr>
            <p:cNvPr id="242" name="Google Shape;242;g7537d8195f_0_5617"/>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g7537d8195f_0_5617"/>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g7537d8195f_0_5617"/>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g7537d8195f_0_5617"/>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46" name="Google Shape;246;g7537d8195f_0_5617"/>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ext Slide - Dark">
  <p:cSld name="1_Text Slide - Dark">
    <p:bg>
      <p:bgPr>
        <a:solidFill>
          <a:schemeClr val="lt1"/>
        </a:solidFill>
        <a:effectLst/>
      </p:bgPr>
    </p:bg>
    <p:spTree>
      <p:nvGrpSpPr>
        <p:cNvPr id="1" name="Shape 247"/>
        <p:cNvGrpSpPr/>
        <p:nvPr/>
      </p:nvGrpSpPr>
      <p:grpSpPr>
        <a:xfrm>
          <a:off x="0" y="0"/>
          <a:ext cx="0" cy="0"/>
          <a:chOff x="0" y="0"/>
          <a:chExt cx="0" cy="0"/>
        </a:xfrm>
      </p:grpSpPr>
      <p:sp>
        <p:nvSpPr>
          <p:cNvPr id="248" name="Google Shape;248;g7537d8195f_0_5643"/>
          <p:cNvSpPr/>
          <p:nvPr/>
        </p:nvSpPr>
        <p:spPr>
          <a:xfrm>
            <a:off x="0" y="1824291"/>
            <a:ext cx="12192000" cy="40086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249" name="Google Shape;249;g7537d8195f_0_564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g7537d8195f_0_5643"/>
          <p:cNvSpPr txBox="1">
            <a:spLocks noGrp="1"/>
          </p:cNvSpPr>
          <p:nvPr>
            <p:ph type="body" idx="1"/>
          </p:nvPr>
        </p:nvSpPr>
        <p:spPr>
          <a:xfrm>
            <a:off x="1331258" y="1230762"/>
            <a:ext cx="9695400" cy="3600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1" name="Google Shape;251;g7537d8195f_0_5643"/>
          <p:cNvSpPr txBox="1"/>
          <p:nvPr/>
        </p:nvSpPr>
        <p:spPr>
          <a:xfrm>
            <a:off x="8265486" y="6426558"/>
            <a:ext cx="37809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56779"/>
              </a:buClr>
              <a:buSzPts val="1200"/>
              <a:buFont typeface="Arial"/>
              <a:buNone/>
            </a:pPr>
            <a:r>
              <a:rPr lang="de-DE" sz="1200" b="0" i="0" u="none" strike="noStrike" cap="none">
                <a:solidFill>
                  <a:srgbClr val="556779"/>
                </a:solidFill>
                <a:latin typeface="Avenir"/>
                <a:ea typeface="Avenir"/>
                <a:cs typeface="Avenir"/>
                <a:sym typeface="Avenir"/>
              </a:rPr>
              <a:t>© 2019  The Xerces Society, Inc. All rights reserved.</a:t>
            </a:r>
            <a:endParaRPr sz="1200" b="0" i="0" u="none" strike="noStrike" cap="none">
              <a:solidFill>
                <a:srgbClr val="556779"/>
              </a:solidFill>
              <a:latin typeface="Avenir"/>
              <a:ea typeface="Avenir"/>
              <a:cs typeface="Avenir"/>
              <a:sym typeface="Avenir"/>
            </a:endParaRPr>
          </a:p>
        </p:txBody>
      </p:sp>
      <p:pic>
        <p:nvPicPr>
          <p:cNvPr id="252" name="Google Shape;252;g7537d8195f_0_564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253" name="Google Shape;253;g7537d8195f_0_5643"/>
          <p:cNvSpPr txBox="1">
            <a:spLocks noGrp="1"/>
          </p:cNvSpPr>
          <p:nvPr>
            <p:ph type="body" idx="2"/>
          </p:nvPr>
        </p:nvSpPr>
        <p:spPr>
          <a:xfrm>
            <a:off x="800100" y="2001042"/>
            <a:ext cx="10611000" cy="3629400"/>
          </a:xfrm>
          <a:prstGeom prst="rect">
            <a:avLst/>
          </a:prstGeom>
          <a:noFill/>
          <a:ln>
            <a:noFill/>
          </a:ln>
        </p:spPr>
        <p:txBody>
          <a:bodyPr spcFirstLastPara="1" wrap="square" lIns="91425" tIns="45700" rIns="91425" bIns="45700" anchor="ctr" anchorCtr="0">
            <a:noAutofit/>
          </a:bodyPr>
          <a:lstStyle>
            <a:lvl1pPr marL="457200" lvl="0" indent="-406400" algn="just">
              <a:lnSpc>
                <a:spcPct val="90000"/>
              </a:lnSpc>
              <a:spcBef>
                <a:spcPts val="1000"/>
              </a:spcBef>
              <a:spcAft>
                <a:spcPts val="0"/>
              </a:spcAft>
              <a:buSzPts val="2800"/>
              <a:buChar char="•"/>
              <a:defRPr b="0" i="0">
                <a:solidFill>
                  <a:schemeClr val="lt1"/>
                </a:solidFill>
                <a:latin typeface="Avenir"/>
                <a:ea typeface="Avenir"/>
                <a:cs typeface="Avenir"/>
                <a:sym typeface="Avenir"/>
              </a:defRPr>
            </a:lvl1pPr>
            <a:lvl2pPr marL="914400" lvl="1" indent="-381000" algn="just">
              <a:lnSpc>
                <a:spcPct val="90000"/>
              </a:lnSpc>
              <a:spcBef>
                <a:spcPts val="500"/>
              </a:spcBef>
              <a:spcAft>
                <a:spcPts val="0"/>
              </a:spcAft>
              <a:buSzPts val="2400"/>
              <a:buChar char="•"/>
              <a:defRPr b="0" i="0">
                <a:solidFill>
                  <a:schemeClr val="lt1"/>
                </a:solidFill>
                <a:latin typeface="Avenir"/>
                <a:ea typeface="Avenir"/>
                <a:cs typeface="Avenir"/>
                <a:sym typeface="Avenir"/>
              </a:defRPr>
            </a:lvl2pPr>
            <a:lvl3pPr marL="1371600" lvl="2" indent="-355600" algn="just">
              <a:lnSpc>
                <a:spcPct val="90000"/>
              </a:lnSpc>
              <a:spcBef>
                <a:spcPts val="500"/>
              </a:spcBef>
              <a:spcAft>
                <a:spcPts val="0"/>
              </a:spcAft>
              <a:buSzPts val="2000"/>
              <a:buChar char="•"/>
              <a:defRPr b="0" i="0">
                <a:solidFill>
                  <a:schemeClr val="lt1"/>
                </a:solidFill>
                <a:latin typeface="Avenir"/>
                <a:ea typeface="Avenir"/>
                <a:cs typeface="Avenir"/>
                <a:sym typeface="Avenir"/>
              </a:defRPr>
            </a:lvl3pPr>
            <a:lvl4pPr marL="1828800" lvl="3" indent="-342900" algn="just">
              <a:lnSpc>
                <a:spcPct val="90000"/>
              </a:lnSpc>
              <a:spcBef>
                <a:spcPts val="500"/>
              </a:spcBef>
              <a:spcAft>
                <a:spcPts val="0"/>
              </a:spcAft>
              <a:buSzPts val="1800"/>
              <a:buChar char="•"/>
              <a:defRPr b="0" i="0">
                <a:solidFill>
                  <a:schemeClr val="lt1"/>
                </a:solidFill>
                <a:latin typeface="Avenir"/>
                <a:ea typeface="Avenir"/>
                <a:cs typeface="Avenir"/>
                <a:sym typeface="Avenir"/>
              </a:defRPr>
            </a:lvl4pPr>
            <a:lvl5pPr marL="2286000" lvl="4" indent="-342900" algn="just">
              <a:lnSpc>
                <a:spcPct val="90000"/>
              </a:lnSpc>
              <a:spcBef>
                <a:spcPts val="500"/>
              </a:spcBef>
              <a:spcAft>
                <a:spcPts val="0"/>
              </a:spcAft>
              <a:buSzPts val="1800"/>
              <a:buChar char="•"/>
              <a:defRPr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254" name="Google Shape;254;g7537d8195f_0_5643"/>
          <p:cNvGrpSpPr/>
          <p:nvPr/>
        </p:nvGrpSpPr>
        <p:grpSpPr>
          <a:xfrm>
            <a:off x="3125756" y="1020445"/>
            <a:ext cx="5951622" cy="80700"/>
            <a:chOff x="3125756" y="1020445"/>
            <a:chExt cx="5951622" cy="80700"/>
          </a:xfrm>
        </p:grpSpPr>
        <p:sp>
          <p:nvSpPr>
            <p:cNvPr id="255" name="Google Shape;255;g7537d8195f_0_5643"/>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6" name="Google Shape;256;g7537d8195f_0_5643"/>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7" name="Google Shape;257;g7537d8195f_0_5643"/>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8" name="Google Shape;258;g7537d8195f_0_5643"/>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Title, No Photo - Dark">
  <p:cSld name="Main Title, No Photo - Dark">
    <p:bg>
      <p:bgPr>
        <a:solidFill>
          <a:srgbClr val="556779"/>
        </a:solidFill>
        <a:effectLst/>
      </p:bgPr>
    </p:bg>
    <p:spTree>
      <p:nvGrpSpPr>
        <p:cNvPr id="1" name="Shape 259"/>
        <p:cNvGrpSpPr/>
        <p:nvPr/>
      </p:nvGrpSpPr>
      <p:grpSpPr>
        <a:xfrm>
          <a:off x="0" y="0"/>
          <a:ext cx="0" cy="0"/>
          <a:chOff x="0" y="0"/>
          <a:chExt cx="0" cy="0"/>
        </a:xfrm>
      </p:grpSpPr>
      <p:sp>
        <p:nvSpPr>
          <p:cNvPr id="260" name="Google Shape;260;g7537d8195f_0_5394"/>
          <p:cNvSpPr txBox="1">
            <a:spLocks noGrp="1"/>
          </p:cNvSpPr>
          <p:nvPr>
            <p:ph type="ctrTitle"/>
          </p:nvPr>
        </p:nvSpPr>
        <p:spPr>
          <a:xfrm>
            <a:off x="914401" y="1122364"/>
            <a:ext cx="10818300" cy="1350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g7537d8195f_0_5394"/>
          <p:cNvSpPr txBox="1">
            <a:spLocks noGrp="1"/>
          </p:cNvSpPr>
          <p:nvPr>
            <p:ph type="subTitle" idx="1"/>
          </p:nvPr>
        </p:nvSpPr>
        <p:spPr>
          <a:xfrm>
            <a:off x="914401" y="3383097"/>
            <a:ext cx="4687800" cy="3003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1800"/>
              <a:buNone/>
              <a:defRPr sz="18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62" name="Google Shape;262;g7537d8195f_0_5394"/>
          <p:cNvGrpSpPr/>
          <p:nvPr/>
        </p:nvGrpSpPr>
        <p:grpSpPr>
          <a:xfrm>
            <a:off x="914402" y="2968941"/>
            <a:ext cx="10818189" cy="111522"/>
            <a:chOff x="914402" y="2968941"/>
            <a:chExt cx="10818189" cy="111522"/>
          </a:xfrm>
        </p:grpSpPr>
        <p:sp>
          <p:nvSpPr>
            <p:cNvPr id="263" name="Google Shape;263;g7537d8195f_0_5394"/>
            <p:cNvSpPr/>
            <p:nvPr/>
          </p:nvSpPr>
          <p:spPr>
            <a:xfrm>
              <a:off x="914402" y="2968941"/>
              <a:ext cx="2704500" cy="1113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 name="Google Shape;264;g7537d8195f_0_5394"/>
            <p:cNvSpPr/>
            <p:nvPr/>
          </p:nvSpPr>
          <p:spPr>
            <a:xfrm>
              <a:off x="3618965" y="2968941"/>
              <a:ext cx="2720400" cy="111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5" name="Google Shape;265;g7537d8195f_0_5394"/>
            <p:cNvSpPr/>
            <p:nvPr/>
          </p:nvSpPr>
          <p:spPr>
            <a:xfrm>
              <a:off x="6323528" y="2968941"/>
              <a:ext cx="2704500" cy="1113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 name="Google Shape;266;g7537d8195f_0_5394"/>
            <p:cNvSpPr/>
            <p:nvPr/>
          </p:nvSpPr>
          <p:spPr>
            <a:xfrm>
              <a:off x="9028091" y="2969163"/>
              <a:ext cx="2704500" cy="1113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67" name="Google Shape;267;g7537d8195f_0_5394"/>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268" name="Google Shape;268;g7537d8195f_0_5394"/>
          <p:cNvSpPr txBox="1">
            <a:spLocks noGrp="1"/>
          </p:cNvSpPr>
          <p:nvPr>
            <p:ph type="body" idx="2"/>
          </p:nvPr>
        </p:nvSpPr>
        <p:spPr>
          <a:xfrm>
            <a:off x="914848" y="3812304"/>
            <a:ext cx="4687800" cy="34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b="0" i="0">
                <a:solidFill>
                  <a:schemeClr val="lt1"/>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g7537d8195f_0_5394"/>
          <p:cNvSpPr txBox="1">
            <a:spLocks noGrp="1"/>
          </p:cNvSpPr>
          <p:nvPr>
            <p:ph type="body" idx="3"/>
          </p:nvPr>
        </p:nvSpPr>
        <p:spPr>
          <a:xfrm>
            <a:off x="914848" y="4353641"/>
            <a:ext cx="3824400" cy="14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g7537d8195f_0_539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3 Photo - Dark">
  <p:cSld name="4:3 Photo - Dark">
    <p:bg>
      <p:bgPr>
        <a:solidFill>
          <a:schemeClr val="lt1"/>
        </a:solidFill>
        <a:effectLst/>
      </p:bgPr>
    </p:bg>
    <p:spTree>
      <p:nvGrpSpPr>
        <p:cNvPr id="1" name="Shape 271"/>
        <p:cNvGrpSpPr/>
        <p:nvPr/>
      </p:nvGrpSpPr>
      <p:grpSpPr>
        <a:xfrm>
          <a:off x="0" y="0"/>
          <a:ext cx="0" cy="0"/>
          <a:chOff x="0" y="0"/>
          <a:chExt cx="0" cy="0"/>
        </a:xfrm>
      </p:grpSpPr>
      <p:sp>
        <p:nvSpPr>
          <p:cNvPr id="272" name="Google Shape;272;g7537d8195f_0_6217"/>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273" name="Google Shape;273;g7537d8195f_0_6217"/>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4" name="Google Shape;274;g7537d8195f_0_6217"/>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275" name="Google Shape;275;g7537d8195f_0_6217"/>
          <p:cNvSpPr>
            <a:spLocks noGrp="1"/>
          </p:cNvSpPr>
          <p:nvPr>
            <p:ph type="pic" idx="2"/>
          </p:nvPr>
        </p:nvSpPr>
        <p:spPr>
          <a:xfrm>
            <a:off x="2744425" y="1242811"/>
            <a:ext cx="6722400" cy="5041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6" name="Google Shape;276;g7537d8195f_0_6217"/>
          <p:cNvSpPr txBox="1">
            <a:spLocks noGrp="1"/>
          </p:cNvSpPr>
          <p:nvPr>
            <p:ph type="body" idx="1"/>
          </p:nvPr>
        </p:nvSpPr>
        <p:spPr>
          <a:xfrm>
            <a:off x="2744426" y="6300608"/>
            <a:ext cx="51996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77" name="Google Shape;277;g7537d8195f_0_6217"/>
          <p:cNvGrpSpPr/>
          <p:nvPr/>
        </p:nvGrpSpPr>
        <p:grpSpPr>
          <a:xfrm>
            <a:off x="3125756" y="1020445"/>
            <a:ext cx="5951622" cy="80700"/>
            <a:chOff x="3125756" y="1020445"/>
            <a:chExt cx="5951622" cy="80700"/>
          </a:xfrm>
        </p:grpSpPr>
        <p:sp>
          <p:nvSpPr>
            <p:cNvPr id="278" name="Google Shape;278;g7537d8195f_0_6217"/>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9" name="Google Shape;279;g7537d8195f_0_6217"/>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0" name="Google Shape;280;g7537d8195f_0_6217"/>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1" name="Google Shape;281;g7537d8195f_0_6217"/>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82" name="Google Shape;282;g7537d8195f_0_6217"/>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Photo &amp; Text 1 - Dark">
  <p:cSld name="1_Photo &amp; Text 1 - Dark">
    <p:spTree>
      <p:nvGrpSpPr>
        <p:cNvPr id="1" name="Shape 283"/>
        <p:cNvGrpSpPr/>
        <p:nvPr/>
      </p:nvGrpSpPr>
      <p:grpSpPr>
        <a:xfrm>
          <a:off x="0" y="0"/>
          <a:ext cx="0" cy="0"/>
          <a:chOff x="0" y="0"/>
          <a:chExt cx="0" cy="0"/>
        </a:xfrm>
      </p:grpSpPr>
      <p:sp>
        <p:nvSpPr>
          <p:cNvPr id="284" name="Google Shape;284;g7537d8195f_0_5629"/>
          <p:cNvSpPr/>
          <p:nvPr/>
        </p:nvSpPr>
        <p:spPr>
          <a:xfrm>
            <a:off x="5576552" y="0"/>
            <a:ext cx="66153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5" name="Google Shape;285;g7537d8195f_0_5629"/>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g7537d8195f_0_5629"/>
          <p:cNvSpPr txBox="1">
            <a:spLocks noGrp="1"/>
          </p:cNvSpPr>
          <p:nvPr>
            <p:ph type="subTitle" idx="1"/>
          </p:nvPr>
        </p:nvSpPr>
        <p:spPr>
          <a:xfrm>
            <a:off x="5921530" y="885780"/>
            <a:ext cx="5811000" cy="4653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SzPts val="2800"/>
              <a:buNone/>
              <a:defRPr sz="2000" b="1" i="0">
                <a:solidFill>
                  <a:schemeClr val="lt1"/>
                </a:solidFill>
                <a:latin typeface="Avenir"/>
                <a:ea typeface="Avenir"/>
                <a:cs typeface="Avenir"/>
                <a:sym typeface="Avenir"/>
              </a:defRPr>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287" name="Google Shape;287;g7537d8195f_0_5629"/>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200"/>
              <a:buFont typeface="Arial"/>
              <a:buNone/>
            </a:pPr>
            <a:r>
              <a:rPr lang="de-DE" sz="1200" b="0" i="0" u="none" strike="noStrike" cap="none">
                <a:solidFill>
                  <a:srgbClr val="FFFFFF"/>
                </a:solidFill>
                <a:latin typeface="Avenir"/>
                <a:ea typeface="Avenir"/>
                <a:cs typeface="Avenir"/>
                <a:sym typeface="Avenir"/>
              </a:rPr>
              <a:t>© 2019 The Xerces Society, Inc. All rights reserved.</a:t>
            </a:r>
            <a:endParaRPr sz="1200" b="0" i="0" u="none" strike="noStrike" cap="none">
              <a:solidFill>
                <a:srgbClr val="FFFFFF"/>
              </a:solidFill>
              <a:latin typeface="Avenir"/>
              <a:ea typeface="Avenir"/>
              <a:cs typeface="Avenir"/>
              <a:sym typeface="Avenir"/>
            </a:endParaRPr>
          </a:p>
        </p:txBody>
      </p:sp>
      <p:sp>
        <p:nvSpPr>
          <p:cNvPr id="288" name="Google Shape;288;g7537d8195f_0_5629"/>
          <p:cNvSpPr>
            <a:spLocks noGrp="1"/>
          </p:cNvSpPr>
          <p:nvPr>
            <p:ph type="pic" idx="2"/>
          </p:nvPr>
        </p:nvSpPr>
        <p:spPr>
          <a:xfrm>
            <a:off x="0" y="0"/>
            <a:ext cx="54738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9" name="Google Shape;289;g7537d8195f_0_5629"/>
          <p:cNvSpPr txBox="1">
            <a:spLocks noGrp="1"/>
          </p:cNvSpPr>
          <p:nvPr>
            <p:ph type="body" idx="3"/>
          </p:nvPr>
        </p:nvSpPr>
        <p:spPr>
          <a:xfrm>
            <a:off x="5911401" y="1468787"/>
            <a:ext cx="5821200" cy="4459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0" name="Google Shape;290;g7537d8195f_0_5629"/>
          <p:cNvSpPr txBox="1">
            <a:spLocks noGrp="1"/>
          </p:cNvSpPr>
          <p:nvPr>
            <p:ph type="body" idx="4"/>
          </p:nvPr>
        </p:nvSpPr>
        <p:spPr>
          <a:xfrm rot="-5400000">
            <a:off x="2779625"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291" name="Google Shape;291;g7537d8195f_0_5629"/>
          <p:cNvPicPr preferRelativeResize="0"/>
          <p:nvPr/>
        </p:nvPicPr>
        <p:blipFill rotWithShape="1">
          <a:blip r:embed="rId2">
            <a:alphaModFix/>
          </a:blip>
          <a:srcRect/>
          <a:stretch/>
        </p:blipFill>
        <p:spPr>
          <a:xfrm>
            <a:off x="10069904" y="5949161"/>
            <a:ext cx="1800765" cy="503154"/>
          </a:xfrm>
          <a:prstGeom prst="rect">
            <a:avLst/>
          </a:prstGeom>
          <a:noFill/>
          <a:ln>
            <a:noFill/>
          </a:ln>
        </p:spPr>
      </p:pic>
      <p:grpSp>
        <p:nvGrpSpPr>
          <p:cNvPr id="292" name="Google Shape;292;g7537d8195f_0_5629"/>
          <p:cNvGrpSpPr/>
          <p:nvPr/>
        </p:nvGrpSpPr>
        <p:grpSpPr>
          <a:xfrm>
            <a:off x="6736976" y="771839"/>
            <a:ext cx="4411345" cy="80701"/>
            <a:chOff x="6736976" y="771839"/>
            <a:chExt cx="4411345" cy="80701"/>
          </a:xfrm>
        </p:grpSpPr>
        <p:sp>
          <p:nvSpPr>
            <p:cNvPr id="293" name="Google Shape;293;g7537d8195f_0_5629"/>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4" name="Google Shape;294;g7537d8195f_0_5629"/>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5" name="Google Shape;295;g7537d8195f_0_5629"/>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6" name="Google Shape;296;g7537d8195f_0_5629"/>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Over Photo - Left">
  <p:cSld name="Text Over Photo - Left">
    <p:bg>
      <p:bgPr>
        <a:blipFill>
          <a:blip r:embed="rId2">
            <a:alphaModFix/>
          </a:blip>
          <a:stretch>
            <a:fillRect/>
          </a:stretch>
        </a:blipFill>
        <a:effectLst/>
      </p:bgPr>
    </p:bg>
    <p:spTree>
      <p:nvGrpSpPr>
        <p:cNvPr id="1" name="Shape 297"/>
        <p:cNvGrpSpPr/>
        <p:nvPr/>
      </p:nvGrpSpPr>
      <p:grpSpPr>
        <a:xfrm>
          <a:off x="0" y="0"/>
          <a:ext cx="0" cy="0"/>
          <a:chOff x="0" y="0"/>
          <a:chExt cx="0" cy="0"/>
        </a:xfrm>
      </p:grpSpPr>
      <p:pic>
        <p:nvPicPr>
          <p:cNvPr id="298" name="Google Shape;298;g7537d8195f_0_5655"/>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299" name="Google Shape;299;g7537d8195f_0_5655"/>
          <p:cNvSpPr txBox="1">
            <a:spLocks noGrp="1"/>
          </p:cNvSpPr>
          <p:nvPr>
            <p:ph type="ctrTitle"/>
          </p:nvPr>
        </p:nvSpPr>
        <p:spPr>
          <a:xfrm>
            <a:off x="293427" y="1519604"/>
            <a:ext cx="5663100" cy="701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g7537d8195f_0_5655"/>
          <p:cNvSpPr txBox="1">
            <a:spLocks noGrp="1"/>
          </p:cNvSpPr>
          <p:nvPr>
            <p:ph type="body" idx="1"/>
          </p:nvPr>
        </p:nvSpPr>
        <p:spPr>
          <a:xfrm>
            <a:off x="293427" y="2686565"/>
            <a:ext cx="5663100" cy="1756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g7537d8195f_0_5655"/>
          <p:cNvSpPr txBox="1">
            <a:spLocks noGrp="1"/>
          </p:cNvSpPr>
          <p:nvPr>
            <p:ph type="body" idx="2"/>
          </p:nvPr>
        </p:nvSpPr>
        <p:spPr>
          <a:xfrm>
            <a:off x="8755" y="6521724"/>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02" name="Google Shape;302;g7537d8195f_0_5655"/>
          <p:cNvGrpSpPr/>
          <p:nvPr/>
        </p:nvGrpSpPr>
        <p:grpSpPr>
          <a:xfrm>
            <a:off x="18890" y="2360457"/>
            <a:ext cx="5943600" cy="82800"/>
            <a:chOff x="6233375" y="2360457"/>
            <a:chExt cx="5943600" cy="82800"/>
          </a:xfrm>
        </p:grpSpPr>
        <p:sp>
          <p:nvSpPr>
            <p:cNvPr id="303" name="Google Shape;303;g7537d8195f_0_5655"/>
            <p:cNvSpPr/>
            <p:nvPr/>
          </p:nvSpPr>
          <p:spPr>
            <a:xfrm>
              <a:off x="6233375" y="2360457"/>
              <a:ext cx="1485900" cy="82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 name="Google Shape;304;g7537d8195f_0_5655"/>
            <p:cNvSpPr/>
            <p:nvPr/>
          </p:nvSpPr>
          <p:spPr>
            <a:xfrm>
              <a:off x="7719275" y="2360457"/>
              <a:ext cx="1494600" cy="82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5" name="Google Shape;305;g7537d8195f_0_5655"/>
            <p:cNvSpPr/>
            <p:nvPr/>
          </p:nvSpPr>
          <p:spPr>
            <a:xfrm>
              <a:off x="9205175" y="2360457"/>
              <a:ext cx="1485900" cy="82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6" name="Google Shape;306;g7537d8195f_0_5655"/>
            <p:cNvSpPr/>
            <p:nvPr/>
          </p:nvSpPr>
          <p:spPr>
            <a:xfrm>
              <a:off x="10691075" y="2360457"/>
              <a:ext cx="1485900" cy="82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07" name="Google Shape;307;g7537d8195f_0_5655"/>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oto &amp; Text 1 - Dark">
  <p:cSld name="Photo &amp; Text 1 - Dark">
    <p:spTree>
      <p:nvGrpSpPr>
        <p:cNvPr id="1" name="Shape 24"/>
        <p:cNvGrpSpPr/>
        <p:nvPr/>
      </p:nvGrpSpPr>
      <p:grpSpPr>
        <a:xfrm>
          <a:off x="0" y="0"/>
          <a:ext cx="0" cy="0"/>
          <a:chOff x="0" y="0"/>
          <a:chExt cx="0" cy="0"/>
        </a:xfrm>
      </p:grpSpPr>
      <p:sp>
        <p:nvSpPr>
          <p:cNvPr id="25" name="Google Shape;25;g7537d8195f_0_5406"/>
          <p:cNvSpPr/>
          <p:nvPr/>
        </p:nvSpPr>
        <p:spPr>
          <a:xfrm>
            <a:off x="5576552" y="0"/>
            <a:ext cx="66153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26;g7537d8195f_0_5406"/>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g7537d8195f_0_5406"/>
          <p:cNvSpPr txBox="1">
            <a:spLocks noGrp="1"/>
          </p:cNvSpPr>
          <p:nvPr>
            <p:ph type="subTitle" idx="1"/>
          </p:nvPr>
        </p:nvSpPr>
        <p:spPr>
          <a:xfrm>
            <a:off x="5921530" y="885780"/>
            <a:ext cx="5811000" cy="4653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000"/>
              <a:buNone/>
              <a:defRPr sz="20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g7537d8195f_0_5406"/>
          <p:cNvSpPr>
            <a:spLocks noGrp="1"/>
          </p:cNvSpPr>
          <p:nvPr>
            <p:ph type="pic" idx="2"/>
          </p:nvPr>
        </p:nvSpPr>
        <p:spPr>
          <a:xfrm>
            <a:off x="0" y="0"/>
            <a:ext cx="54738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g7537d8195f_0_5406"/>
          <p:cNvSpPr txBox="1">
            <a:spLocks noGrp="1"/>
          </p:cNvSpPr>
          <p:nvPr>
            <p:ph type="body" idx="3"/>
          </p:nvPr>
        </p:nvSpPr>
        <p:spPr>
          <a:xfrm>
            <a:off x="5911401" y="1468787"/>
            <a:ext cx="5821200" cy="4459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g7537d8195f_0_5406"/>
          <p:cNvSpPr txBox="1">
            <a:spLocks noGrp="1"/>
          </p:cNvSpPr>
          <p:nvPr>
            <p:ph type="body" idx="4"/>
          </p:nvPr>
        </p:nvSpPr>
        <p:spPr>
          <a:xfrm rot="-5400000">
            <a:off x="2779625"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 name="Google Shape;31;g7537d8195f_0_5406"/>
          <p:cNvPicPr preferRelativeResize="0"/>
          <p:nvPr/>
        </p:nvPicPr>
        <p:blipFill rotWithShape="1">
          <a:blip r:embed="rId2">
            <a:alphaModFix/>
          </a:blip>
          <a:srcRect/>
          <a:stretch/>
        </p:blipFill>
        <p:spPr>
          <a:xfrm>
            <a:off x="10069904" y="5949161"/>
            <a:ext cx="1800765" cy="503154"/>
          </a:xfrm>
          <a:prstGeom prst="rect">
            <a:avLst/>
          </a:prstGeom>
          <a:noFill/>
          <a:ln>
            <a:noFill/>
          </a:ln>
        </p:spPr>
      </p:pic>
      <p:grpSp>
        <p:nvGrpSpPr>
          <p:cNvPr id="32" name="Google Shape;32;g7537d8195f_0_5406"/>
          <p:cNvGrpSpPr/>
          <p:nvPr/>
        </p:nvGrpSpPr>
        <p:grpSpPr>
          <a:xfrm>
            <a:off x="6736976" y="771839"/>
            <a:ext cx="4411345" cy="80701"/>
            <a:chOff x="6736976" y="771839"/>
            <a:chExt cx="4411345" cy="80701"/>
          </a:xfrm>
        </p:grpSpPr>
        <p:sp>
          <p:nvSpPr>
            <p:cNvPr id="33" name="Google Shape;33;g7537d8195f_0_5406"/>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g7537d8195f_0_5406"/>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g7537d8195f_0_5406"/>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Google Shape;36;g7537d8195f_0_5406"/>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7" name="Google Shape;37;g7537d8195f_0_540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Title, No Photo - Light">
  <p:cSld name="Main Title, No Photo - Light">
    <p:spTree>
      <p:nvGrpSpPr>
        <p:cNvPr id="1" name="Shape 308"/>
        <p:cNvGrpSpPr/>
        <p:nvPr/>
      </p:nvGrpSpPr>
      <p:grpSpPr>
        <a:xfrm>
          <a:off x="0" y="0"/>
          <a:ext cx="0" cy="0"/>
          <a:chOff x="0" y="0"/>
          <a:chExt cx="0" cy="0"/>
        </a:xfrm>
      </p:grpSpPr>
      <p:sp>
        <p:nvSpPr>
          <p:cNvPr id="309" name="Google Shape;309;g7537d8195f_0_5666"/>
          <p:cNvSpPr txBox="1">
            <a:spLocks noGrp="1"/>
          </p:cNvSpPr>
          <p:nvPr>
            <p:ph type="ctrTitle"/>
          </p:nvPr>
        </p:nvSpPr>
        <p:spPr>
          <a:xfrm>
            <a:off x="914401" y="1122364"/>
            <a:ext cx="10818300" cy="1350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g7537d8195f_0_5666"/>
          <p:cNvSpPr txBox="1">
            <a:spLocks noGrp="1"/>
          </p:cNvSpPr>
          <p:nvPr>
            <p:ph type="subTitle" idx="1"/>
          </p:nvPr>
        </p:nvSpPr>
        <p:spPr>
          <a:xfrm>
            <a:off x="914401" y="3383097"/>
            <a:ext cx="4687800" cy="3003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556779"/>
              </a:buClr>
              <a:buSzPts val="1800"/>
              <a:buNone/>
              <a:defRPr sz="18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1" name="Google Shape;311;g7537d8195f_0_566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grpSp>
        <p:nvGrpSpPr>
          <p:cNvPr id="312" name="Google Shape;312;g7537d8195f_0_5666"/>
          <p:cNvGrpSpPr/>
          <p:nvPr/>
        </p:nvGrpSpPr>
        <p:grpSpPr>
          <a:xfrm>
            <a:off x="914402" y="2968941"/>
            <a:ext cx="10818189" cy="111493"/>
            <a:chOff x="914402" y="2968941"/>
            <a:chExt cx="10818189" cy="111493"/>
          </a:xfrm>
        </p:grpSpPr>
        <p:sp>
          <p:nvSpPr>
            <p:cNvPr id="313" name="Google Shape;313;g7537d8195f_0_5666"/>
            <p:cNvSpPr/>
            <p:nvPr/>
          </p:nvSpPr>
          <p:spPr>
            <a:xfrm>
              <a:off x="914402" y="2968941"/>
              <a:ext cx="2704500" cy="1113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4" name="Google Shape;314;g7537d8195f_0_5666"/>
            <p:cNvSpPr/>
            <p:nvPr/>
          </p:nvSpPr>
          <p:spPr>
            <a:xfrm>
              <a:off x="3618965" y="2968941"/>
              <a:ext cx="2720400" cy="111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5" name="Google Shape;315;g7537d8195f_0_5666"/>
            <p:cNvSpPr/>
            <p:nvPr/>
          </p:nvSpPr>
          <p:spPr>
            <a:xfrm>
              <a:off x="6323528" y="2968941"/>
              <a:ext cx="2704500" cy="1113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g7537d8195f_0_5666"/>
            <p:cNvSpPr/>
            <p:nvPr/>
          </p:nvSpPr>
          <p:spPr>
            <a:xfrm>
              <a:off x="9028091" y="2969134"/>
              <a:ext cx="2704500" cy="1113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17" name="Google Shape;317;g7537d8195f_0_566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318" name="Google Shape;318;g7537d8195f_0_5666"/>
          <p:cNvSpPr txBox="1">
            <a:spLocks noGrp="1"/>
          </p:cNvSpPr>
          <p:nvPr>
            <p:ph type="body" idx="2"/>
          </p:nvPr>
        </p:nvSpPr>
        <p:spPr>
          <a:xfrm>
            <a:off x="914848" y="3812304"/>
            <a:ext cx="4687800" cy="34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g7537d8195f_0_5666"/>
          <p:cNvSpPr txBox="1">
            <a:spLocks noGrp="1"/>
          </p:cNvSpPr>
          <p:nvPr>
            <p:ph type="body" idx="3"/>
          </p:nvPr>
        </p:nvSpPr>
        <p:spPr>
          <a:xfrm>
            <a:off x="914848" y="4353641"/>
            <a:ext cx="3824400" cy="14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Title w/Photo - Light">
  <p:cSld name="Main Title w/Photo - Light">
    <p:spTree>
      <p:nvGrpSpPr>
        <p:cNvPr id="1" name="Shape 320"/>
        <p:cNvGrpSpPr/>
        <p:nvPr/>
      </p:nvGrpSpPr>
      <p:grpSpPr>
        <a:xfrm>
          <a:off x="0" y="0"/>
          <a:ext cx="0" cy="0"/>
          <a:chOff x="0" y="0"/>
          <a:chExt cx="0" cy="0"/>
        </a:xfrm>
      </p:grpSpPr>
      <p:sp>
        <p:nvSpPr>
          <p:cNvPr id="321" name="Google Shape;321;g7537d8195f_0_5678"/>
          <p:cNvSpPr txBox="1">
            <a:spLocks noGrp="1"/>
          </p:cNvSpPr>
          <p:nvPr>
            <p:ph type="ctrTitle"/>
          </p:nvPr>
        </p:nvSpPr>
        <p:spPr>
          <a:xfrm>
            <a:off x="5911403" y="1122364"/>
            <a:ext cx="5821200" cy="1672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g7537d8195f_0_5678"/>
          <p:cNvSpPr txBox="1">
            <a:spLocks noGrp="1"/>
          </p:cNvSpPr>
          <p:nvPr>
            <p:ph type="subTitle" idx="1"/>
          </p:nvPr>
        </p:nvSpPr>
        <p:spPr>
          <a:xfrm>
            <a:off x="5911403" y="3331581"/>
            <a:ext cx="4687800" cy="3003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556779"/>
              </a:buClr>
              <a:buSzPts val="1800"/>
              <a:buNone/>
              <a:defRPr sz="18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323" name="Google Shape;323;g7537d8195f_0_5678"/>
          <p:cNvGrpSpPr/>
          <p:nvPr/>
        </p:nvGrpSpPr>
        <p:grpSpPr>
          <a:xfrm>
            <a:off x="5911402" y="2968671"/>
            <a:ext cx="5821238" cy="97200"/>
            <a:chOff x="5911402" y="2968671"/>
            <a:chExt cx="5821238" cy="97200"/>
          </a:xfrm>
        </p:grpSpPr>
        <p:sp>
          <p:nvSpPr>
            <p:cNvPr id="324" name="Google Shape;324;g7537d8195f_0_5678"/>
            <p:cNvSpPr/>
            <p:nvPr/>
          </p:nvSpPr>
          <p:spPr>
            <a:xfrm>
              <a:off x="5911402" y="2968672"/>
              <a:ext cx="1455300" cy="966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5" name="Google Shape;325;g7537d8195f_0_5678"/>
            <p:cNvSpPr/>
            <p:nvPr/>
          </p:nvSpPr>
          <p:spPr>
            <a:xfrm>
              <a:off x="7366715" y="2968672"/>
              <a:ext cx="1463700" cy="966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6" name="Google Shape;326;g7537d8195f_0_5678"/>
            <p:cNvSpPr/>
            <p:nvPr/>
          </p:nvSpPr>
          <p:spPr>
            <a:xfrm>
              <a:off x="8822028" y="2968671"/>
              <a:ext cx="1455300" cy="972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7" name="Google Shape;327;g7537d8195f_0_5678"/>
            <p:cNvSpPr/>
            <p:nvPr/>
          </p:nvSpPr>
          <p:spPr>
            <a:xfrm>
              <a:off x="10277340" y="2968671"/>
              <a:ext cx="1455300" cy="963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28" name="Google Shape;328;g7537d8195f_0_567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329" name="Google Shape;329;g7537d8195f_0_5678"/>
          <p:cNvSpPr>
            <a:spLocks noGrp="1"/>
          </p:cNvSpPr>
          <p:nvPr>
            <p:ph type="pic" idx="2"/>
          </p:nvPr>
        </p:nvSpPr>
        <p:spPr>
          <a:xfrm>
            <a:off x="0" y="0"/>
            <a:ext cx="5473800" cy="685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0" name="Google Shape;330;g7537d8195f_0_5678"/>
          <p:cNvSpPr txBox="1">
            <a:spLocks noGrp="1"/>
          </p:cNvSpPr>
          <p:nvPr>
            <p:ph type="body" idx="3"/>
          </p:nvPr>
        </p:nvSpPr>
        <p:spPr>
          <a:xfrm>
            <a:off x="5911850" y="3760788"/>
            <a:ext cx="4687800" cy="34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 name="Google Shape;331;g7537d8195f_0_5678"/>
          <p:cNvSpPr txBox="1">
            <a:spLocks noGrp="1"/>
          </p:cNvSpPr>
          <p:nvPr>
            <p:ph type="body" idx="4"/>
          </p:nvPr>
        </p:nvSpPr>
        <p:spPr>
          <a:xfrm>
            <a:off x="5911850" y="4302125"/>
            <a:ext cx="3824400" cy="14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 name="Google Shape;332;g7537d8195f_0_5678"/>
          <p:cNvSpPr txBox="1">
            <a:spLocks noGrp="1"/>
          </p:cNvSpPr>
          <p:nvPr>
            <p:ph type="body" idx="5"/>
          </p:nvPr>
        </p:nvSpPr>
        <p:spPr>
          <a:xfrm>
            <a:off x="5473700" y="6303393"/>
            <a:ext cx="2568600" cy="56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00"/>
              <a:buNone/>
              <a:defRPr sz="1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 name="Google Shape;333;g7537d8195f_0_567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amp; Text 1 - Light">
  <p:cSld name="Photo &amp; Text 1 - Light">
    <p:spTree>
      <p:nvGrpSpPr>
        <p:cNvPr id="1" name="Shape 334"/>
        <p:cNvGrpSpPr/>
        <p:nvPr/>
      </p:nvGrpSpPr>
      <p:grpSpPr>
        <a:xfrm>
          <a:off x="0" y="0"/>
          <a:ext cx="0" cy="0"/>
          <a:chOff x="0" y="0"/>
          <a:chExt cx="0" cy="0"/>
        </a:xfrm>
      </p:grpSpPr>
      <p:sp>
        <p:nvSpPr>
          <p:cNvPr id="335" name="Google Shape;335;g7537d8195f_0_5692"/>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 name="Google Shape;336;g7537d8195f_0_5692"/>
          <p:cNvSpPr txBox="1">
            <a:spLocks noGrp="1"/>
          </p:cNvSpPr>
          <p:nvPr>
            <p:ph type="subTitle" idx="1"/>
          </p:nvPr>
        </p:nvSpPr>
        <p:spPr>
          <a:xfrm>
            <a:off x="5921530" y="885780"/>
            <a:ext cx="5811000" cy="4653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556779"/>
              </a:buClr>
              <a:buSzPts val="2000"/>
              <a:buNone/>
              <a:defRPr sz="20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37" name="Google Shape;337;g7537d8195f_0_569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338" name="Google Shape;338;g7537d8195f_0_5692"/>
          <p:cNvSpPr>
            <a:spLocks noGrp="1"/>
          </p:cNvSpPr>
          <p:nvPr>
            <p:ph type="pic" idx="2"/>
          </p:nvPr>
        </p:nvSpPr>
        <p:spPr>
          <a:xfrm>
            <a:off x="0" y="0"/>
            <a:ext cx="5415900" cy="685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9" name="Google Shape;339;g7537d8195f_0_5692"/>
          <p:cNvSpPr txBox="1">
            <a:spLocks noGrp="1"/>
          </p:cNvSpPr>
          <p:nvPr>
            <p:ph type="body" idx="3"/>
          </p:nvPr>
        </p:nvSpPr>
        <p:spPr>
          <a:xfrm>
            <a:off x="5911401" y="1468787"/>
            <a:ext cx="5821200" cy="4459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g7537d8195f_0_5692"/>
          <p:cNvSpPr txBox="1">
            <a:spLocks noGrp="1"/>
          </p:cNvSpPr>
          <p:nvPr>
            <p:ph type="body" idx="4"/>
          </p:nvPr>
        </p:nvSpPr>
        <p:spPr>
          <a:xfrm rot="-5400000">
            <a:off x="2622861"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41" name="Google Shape;341;g7537d8195f_0_5692"/>
          <p:cNvGrpSpPr/>
          <p:nvPr/>
        </p:nvGrpSpPr>
        <p:grpSpPr>
          <a:xfrm>
            <a:off x="6736976" y="771839"/>
            <a:ext cx="4411345" cy="80701"/>
            <a:chOff x="6736976" y="771839"/>
            <a:chExt cx="4411345" cy="80701"/>
          </a:xfrm>
        </p:grpSpPr>
        <p:sp>
          <p:nvSpPr>
            <p:cNvPr id="342" name="Google Shape;342;g7537d8195f_0_5692"/>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 name="Google Shape;343;g7537d8195f_0_5692"/>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4" name="Google Shape;344;g7537d8195f_0_5692"/>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5" name="Google Shape;345;g7537d8195f_0_5692"/>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46" name="Google Shape;346;g7537d8195f_0_569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 photos left - light">
  <p:cSld name="2 photos left - light">
    <p:spTree>
      <p:nvGrpSpPr>
        <p:cNvPr id="1" name="Shape 347"/>
        <p:cNvGrpSpPr/>
        <p:nvPr/>
      </p:nvGrpSpPr>
      <p:grpSpPr>
        <a:xfrm>
          <a:off x="0" y="0"/>
          <a:ext cx="0" cy="0"/>
          <a:chOff x="0" y="0"/>
          <a:chExt cx="0" cy="0"/>
        </a:xfrm>
      </p:grpSpPr>
      <p:sp>
        <p:nvSpPr>
          <p:cNvPr id="348" name="Google Shape;348;g7537d8195f_0_5705"/>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49" name="Google Shape;349;g7537d8195f_0_570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350" name="Google Shape;350;g7537d8195f_0_5705"/>
          <p:cNvSpPr>
            <a:spLocks noGrp="1"/>
          </p:cNvSpPr>
          <p:nvPr>
            <p:ph type="pic" idx="2"/>
          </p:nvPr>
        </p:nvSpPr>
        <p:spPr>
          <a:xfrm>
            <a:off x="0" y="0"/>
            <a:ext cx="5415900" cy="3449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1" name="Google Shape;351;g7537d8195f_0_5705"/>
          <p:cNvSpPr txBox="1">
            <a:spLocks noGrp="1"/>
          </p:cNvSpPr>
          <p:nvPr>
            <p:ph type="body" idx="1"/>
          </p:nvPr>
        </p:nvSpPr>
        <p:spPr>
          <a:xfrm>
            <a:off x="5911401" y="910059"/>
            <a:ext cx="5821200" cy="5018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52" name="Google Shape;352;g7537d8195f_0_5705"/>
          <p:cNvGrpSpPr/>
          <p:nvPr/>
        </p:nvGrpSpPr>
        <p:grpSpPr>
          <a:xfrm>
            <a:off x="6736976" y="771839"/>
            <a:ext cx="4411345" cy="80701"/>
            <a:chOff x="6736976" y="771839"/>
            <a:chExt cx="4411345" cy="80701"/>
          </a:xfrm>
        </p:grpSpPr>
        <p:sp>
          <p:nvSpPr>
            <p:cNvPr id="353" name="Google Shape;353;g7537d8195f_0_5705"/>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 name="Google Shape;354;g7537d8195f_0_5705"/>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 name="Google Shape;355;g7537d8195f_0_5705"/>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6" name="Google Shape;356;g7537d8195f_0_5705"/>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57" name="Google Shape;357;g7537d8195f_0_5705"/>
          <p:cNvSpPr txBox="1">
            <a:spLocks noGrp="1"/>
          </p:cNvSpPr>
          <p:nvPr>
            <p:ph type="body" idx="3"/>
          </p:nvPr>
        </p:nvSpPr>
        <p:spPr>
          <a:xfrm rot="-5400000">
            <a:off x="2666733"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 name="Google Shape;358;g7537d8195f_0_5705"/>
          <p:cNvSpPr>
            <a:spLocks noGrp="1"/>
          </p:cNvSpPr>
          <p:nvPr>
            <p:ph type="pic" idx="4"/>
          </p:nvPr>
        </p:nvSpPr>
        <p:spPr>
          <a:xfrm>
            <a:off x="1" y="3449256"/>
            <a:ext cx="5415900" cy="34086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9" name="Google Shape;359;g7537d8195f_0_5705"/>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 photos right - light">
  <p:cSld name="2 photos right - light">
    <p:spTree>
      <p:nvGrpSpPr>
        <p:cNvPr id="1" name="Shape 360"/>
        <p:cNvGrpSpPr/>
        <p:nvPr/>
      </p:nvGrpSpPr>
      <p:grpSpPr>
        <a:xfrm>
          <a:off x="0" y="0"/>
          <a:ext cx="0" cy="0"/>
          <a:chOff x="0" y="0"/>
          <a:chExt cx="0" cy="0"/>
        </a:xfrm>
      </p:grpSpPr>
      <p:sp>
        <p:nvSpPr>
          <p:cNvPr id="361" name="Google Shape;361;g7537d8195f_0_5718"/>
          <p:cNvSpPr txBox="1">
            <a:spLocks noGrp="1"/>
          </p:cNvSpPr>
          <p:nvPr>
            <p:ph type="ctrTitle"/>
          </p:nvPr>
        </p:nvSpPr>
        <p:spPr>
          <a:xfrm>
            <a:off x="266659" y="478105"/>
            <a:ext cx="65625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 name="Google Shape;362;g7537d8195f_0_5718"/>
          <p:cNvSpPr>
            <a:spLocks noGrp="1"/>
          </p:cNvSpPr>
          <p:nvPr>
            <p:ph type="pic" idx="2"/>
          </p:nvPr>
        </p:nvSpPr>
        <p:spPr>
          <a:xfrm>
            <a:off x="7403745" y="251240"/>
            <a:ext cx="4467900" cy="319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3" name="Google Shape;363;g7537d8195f_0_5718"/>
          <p:cNvSpPr txBox="1">
            <a:spLocks noGrp="1"/>
          </p:cNvSpPr>
          <p:nvPr>
            <p:ph type="body" idx="1"/>
          </p:nvPr>
        </p:nvSpPr>
        <p:spPr>
          <a:xfrm>
            <a:off x="266658" y="1221017"/>
            <a:ext cx="6562500" cy="5205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64" name="Google Shape;364;g7537d8195f_0_5718"/>
          <p:cNvGrpSpPr/>
          <p:nvPr/>
        </p:nvGrpSpPr>
        <p:grpSpPr>
          <a:xfrm>
            <a:off x="1342148" y="1079159"/>
            <a:ext cx="4411471" cy="82349"/>
            <a:chOff x="5731098" y="5387417"/>
            <a:chExt cx="6181994" cy="93155"/>
          </a:xfrm>
        </p:grpSpPr>
        <p:sp>
          <p:nvSpPr>
            <p:cNvPr id="365" name="Google Shape;365;g7537d8195f_0_5718"/>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6" name="Google Shape;366;g7537d8195f_0_5718"/>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 name="Google Shape;367;g7537d8195f_0_5718"/>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 name="Google Shape;368;g7537d8195f_0_5718"/>
            <p:cNvSpPr/>
            <p:nvPr/>
          </p:nvSpPr>
          <p:spPr>
            <a:xfrm>
              <a:off x="10367492" y="5387417"/>
              <a:ext cx="1545600" cy="93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69" name="Google Shape;369;g7537d8195f_0_5718"/>
          <p:cNvSpPr txBox="1">
            <a:spLocks noGrp="1"/>
          </p:cNvSpPr>
          <p:nvPr>
            <p:ph type="body" idx="3"/>
          </p:nvPr>
        </p:nvSpPr>
        <p:spPr>
          <a:xfrm rot="-5400000">
            <a:off x="4148140" y="3170807"/>
            <a:ext cx="61752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0" name="Google Shape;370;g7537d8195f_0_5718"/>
          <p:cNvSpPr>
            <a:spLocks noGrp="1"/>
          </p:cNvSpPr>
          <p:nvPr>
            <p:ph type="pic" idx="4"/>
          </p:nvPr>
        </p:nvSpPr>
        <p:spPr>
          <a:xfrm>
            <a:off x="7403744" y="3449256"/>
            <a:ext cx="4467900" cy="29772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1" name="Google Shape;371;g7537d8195f_0_571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w/Photo, Left - Light">
  <p:cSld name="Section Title w/Photo, Left - Light">
    <p:bg>
      <p:bgPr>
        <a:blipFill>
          <a:blip r:embed="rId2">
            <a:alphaModFix/>
          </a:blip>
          <a:stretch>
            <a:fillRect/>
          </a:stretch>
        </a:blipFill>
        <a:effectLst/>
      </p:bgPr>
    </p:bg>
    <p:spTree>
      <p:nvGrpSpPr>
        <p:cNvPr id="1" name="Shape 372"/>
        <p:cNvGrpSpPr/>
        <p:nvPr/>
      </p:nvGrpSpPr>
      <p:grpSpPr>
        <a:xfrm>
          <a:off x="0" y="0"/>
          <a:ext cx="0" cy="0"/>
          <a:chOff x="0" y="0"/>
          <a:chExt cx="0" cy="0"/>
        </a:xfrm>
      </p:grpSpPr>
      <p:pic>
        <p:nvPicPr>
          <p:cNvPr id="373" name="Google Shape;373;g7537d8195f_0_5730"/>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374" name="Google Shape;374;g7537d8195f_0_5730"/>
          <p:cNvSpPr/>
          <p:nvPr/>
        </p:nvSpPr>
        <p:spPr>
          <a:xfrm>
            <a:off x="6632620" y="991673"/>
            <a:ext cx="5559300" cy="4314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5" name="Google Shape;375;g7537d8195f_0_5730"/>
          <p:cNvSpPr txBox="1">
            <a:spLocks noGrp="1"/>
          </p:cNvSpPr>
          <p:nvPr>
            <p:ph type="ctrTitle"/>
          </p:nvPr>
        </p:nvSpPr>
        <p:spPr>
          <a:xfrm>
            <a:off x="7109138" y="2279458"/>
            <a:ext cx="46236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76" name="Google Shape;376;g7537d8195f_0_5730"/>
          <p:cNvGrpSpPr/>
          <p:nvPr/>
        </p:nvGrpSpPr>
        <p:grpSpPr>
          <a:xfrm>
            <a:off x="7109044" y="3118775"/>
            <a:ext cx="4623514" cy="84407"/>
            <a:chOff x="5731098" y="5387417"/>
            <a:chExt cx="6181995" cy="93155"/>
          </a:xfrm>
        </p:grpSpPr>
        <p:sp>
          <p:nvSpPr>
            <p:cNvPr id="377" name="Google Shape;377;g7537d8195f_0_5730"/>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8" name="Google Shape;378;g7537d8195f_0_5730"/>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9" name="Google Shape;379;g7537d8195f_0_5730"/>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0" name="Google Shape;380;g7537d8195f_0_5730"/>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81" name="Google Shape;381;g7537d8195f_0_5730"/>
          <p:cNvSpPr txBox="1">
            <a:spLocks noGrp="1"/>
          </p:cNvSpPr>
          <p:nvPr>
            <p:ph type="body" idx="1"/>
          </p:nvPr>
        </p:nvSpPr>
        <p:spPr>
          <a:xfrm>
            <a:off x="7109138" y="3446419"/>
            <a:ext cx="4623600" cy="3417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g7537d8195f_0_5730"/>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g7537d8195f_0_573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w/Photo, Right - Light">
  <p:cSld name="Section Title w/Photo, Right - Light">
    <p:bg>
      <p:bgPr>
        <a:blipFill>
          <a:blip r:embed="rId2">
            <a:alphaModFix/>
          </a:blip>
          <a:stretch>
            <a:fillRect/>
          </a:stretch>
        </a:blipFill>
        <a:effectLst/>
      </p:bgPr>
    </p:bg>
    <p:spTree>
      <p:nvGrpSpPr>
        <p:cNvPr id="1" name="Shape 384"/>
        <p:cNvGrpSpPr/>
        <p:nvPr/>
      </p:nvGrpSpPr>
      <p:grpSpPr>
        <a:xfrm>
          <a:off x="0" y="0"/>
          <a:ext cx="0" cy="0"/>
          <a:chOff x="0" y="0"/>
          <a:chExt cx="0" cy="0"/>
        </a:xfrm>
      </p:grpSpPr>
      <p:pic>
        <p:nvPicPr>
          <p:cNvPr id="385" name="Google Shape;385;g7537d8195f_0_5742"/>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386" name="Google Shape;386;g7537d8195f_0_5742"/>
          <p:cNvSpPr/>
          <p:nvPr/>
        </p:nvSpPr>
        <p:spPr>
          <a:xfrm>
            <a:off x="0" y="991673"/>
            <a:ext cx="5559300" cy="4314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387" name="Google Shape;387;g7537d8195f_0_5742"/>
          <p:cNvSpPr txBox="1">
            <a:spLocks noGrp="1"/>
          </p:cNvSpPr>
          <p:nvPr>
            <p:ph type="ctrTitle"/>
          </p:nvPr>
        </p:nvSpPr>
        <p:spPr>
          <a:xfrm>
            <a:off x="476518" y="2279458"/>
            <a:ext cx="46236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88" name="Google Shape;388;g7537d8195f_0_5742"/>
          <p:cNvGrpSpPr/>
          <p:nvPr/>
        </p:nvGrpSpPr>
        <p:grpSpPr>
          <a:xfrm>
            <a:off x="476425" y="3118775"/>
            <a:ext cx="4623514" cy="84407"/>
            <a:chOff x="5731098" y="5387417"/>
            <a:chExt cx="6181995" cy="93155"/>
          </a:xfrm>
        </p:grpSpPr>
        <p:sp>
          <p:nvSpPr>
            <p:cNvPr id="389" name="Google Shape;389;g7537d8195f_0_5742"/>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0" name="Google Shape;390;g7537d8195f_0_5742"/>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1" name="Google Shape;391;g7537d8195f_0_5742"/>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2" name="Google Shape;392;g7537d8195f_0_5742"/>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93" name="Google Shape;393;g7537d8195f_0_5742"/>
          <p:cNvSpPr txBox="1">
            <a:spLocks noGrp="1"/>
          </p:cNvSpPr>
          <p:nvPr>
            <p:ph type="body" idx="1"/>
          </p:nvPr>
        </p:nvSpPr>
        <p:spPr>
          <a:xfrm>
            <a:off x="476518" y="3446419"/>
            <a:ext cx="4623600" cy="3417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 name="Google Shape;394;g7537d8195f_0_5742"/>
          <p:cNvSpPr txBox="1">
            <a:spLocks noGrp="1"/>
          </p:cNvSpPr>
          <p:nvPr>
            <p:ph type="body" idx="2"/>
          </p:nvPr>
        </p:nvSpPr>
        <p:spPr>
          <a:xfrm>
            <a:off x="0" y="6521724"/>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100"/>
              <a:buNone/>
              <a:defRPr sz="11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g7537d8195f_0_574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Full Photo w/Left Text Box - Light">
  <p:cSld name="Full Photo w/Left Text Box - Light">
    <p:bg>
      <p:bgPr>
        <a:blipFill>
          <a:blip r:embed="rId2">
            <a:alphaModFix/>
          </a:blip>
          <a:stretch>
            <a:fillRect/>
          </a:stretch>
        </a:blipFill>
        <a:effectLst/>
      </p:bgPr>
    </p:bg>
    <p:spTree>
      <p:nvGrpSpPr>
        <p:cNvPr id="1" name="Shape 396"/>
        <p:cNvGrpSpPr/>
        <p:nvPr/>
      </p:nvGrpSpPr>
      <p:grpSpPr>
        <a:xfrm>
          <a:off x="0" y="0"/>
          <a:ext cx="0" cy="0"/>
          <a:chOff x="0" y="0"/>
          <a:chExt cx="0" cy="0"/>
        </a:xfrm>
      </p:grpSpPr>
      <p:pic>
        <p:nvPicPr>
          <p:cNvPr id="397" name="Google Shape;397;g7537d8195f_0_5754"/>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398" name="Google Shape;398;g7537d8195f_0_5754"/>
          <p:cNvSpPr/>
          <p:nvPr/>
        </p:nvSpPr>
        <p:spPr>
          <a:xfrm>
            <a:off x="476518" y="1089212"/>
            <a:ext cx="4623600" cy="3499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9" name="Google Shape;399;g7537d8195f_0_5754"/>
          <p:cNvSpPr txBox="1">
            <a:spLocks noGrp="1"/>
          </p:cNvSpPr>
          <p:nvPr>
            <p:ph type="ctrTitle"/>
          </p:nvPr>
        </p:nvSpPr>
        <p:spPr>
          <a:xfrm>
            <a:off x="476518" y="1089212"/>
            <a:ext cx="4623600" cy="56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00" name="Google Shape;400;g7537d8195f_0_5754"/>
          <p:cNvGrpSpPr/>
          <p:nvPr/>
        </p:nvGrpSpPr>
        <p:grpSpPr>
          <a:xfrm>
            <a:off x="476519" y="1655488"/>
            <a:ext cx="4623536" cy="79200"/>
            <a:chOff x="476519" y="1655488"/>
            <a:chExt cx="4623536" cy="79200"/>
          </a:xfrm>
        </p:grpSpPr>
        <p:sp>
          <p:nvSpPr>
            <p:cNvPr id="401" name="Google Shape;401;g7537d8195f_0_5754"/>
            <p:cNvSpPr/>
            <p:nvPr/>
          </p:nvSpPr>
          <p:spPr>
            <a:xfrm>
              <a:off x="476519" y="1655488"/>
              <a:ext cx="1155900" cy="792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2" name="Google Shape;402;g7537d8195f_0_5754"/>
            <p:cNvSpPr/>
            <p:nvPr/>
          </p:nvSpPr>
          <p:spPr>
            <a:xfrm>
              <a:off x="1632398" y="1655488"/>
              <a:ext cx="1162500" cy="792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3" name="Google Shape;403;g7537d8195f_0_5754"/>
            <p:cNvSpPr/>
            <p:nvPr/>
          </p:nvSpPr>
          <p:spPr>
            <a:xfrm>
              <a:off x="2788277" y="1655488"/>
              <a:ext cx="1155900" cy="792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4" name="Google Shape;404;g7537d8195f_0_5754"/>
            <p:cNvSpPr/>
            <p:nvPr/>
          </p:nvSpPr>
          <p:spPr>
            <a:xfrm>
              <a:off x="3944155" y="1656528"/>
              <a:ext cx="1155900" cy="78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05" name="Google Shape;405;g7537d8195f_0_5754"/>
          <p:cNvSpPr txBox="1">
            <a:spLocks noGrp="1"/>
          </p:cNvSpPr>
          <p:nvPr>
            <p:ph type="body" idx="1"/>
          </p:nvPr>
        </p:nvSpPr>
        <p:spPr>
          <a:xfrm>
            <a:off x="591671" y="1855694"/>
            <a:ext cx="4370400" cy="2514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6" name="Google Shape;406;g7537d8195f_0_5754"/>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g7537d8195f_0_575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ull Photo w/Right Text Box - Light">
  <p:cSld name="Full Photo w/Right Text Box - Light">
    <p:bg>
      <p:bgPr>
        <a:blipFill>
          <a:blip r:embed="rId2">
            <a:alphaModFix/>
          </a:blip>
          <a:stretch>
            <a:fillRect/>
          </a:stretch>
        </a:blipFill>
        <a:effectLst/>
      </p:bgPr>
    </p:bg>
    <p:spTree>
      <p:nvGrpSpPr>
        <p:cNvPr id="1" name="Shape 408"/>
        <p:cNvGrpSpPr/>
        <p:nvPr/>
      </p:nvGrpSpPr>
      <p:grpSpPr>
        <a:xfrm>
          <a:off x="0" y="0"/>
          <a:ext cx="0" cy="0"/>
          <a:chOff x="0" y="0"/>
          <a:chExt cx="0" cy="0"/>
        </a:xfrm>
      </p:grpSpPr>
      <p:pic>
        <p:nvPicPr>
          <p:cNvPr id="409" name="Google Shape;409;g7537d8195f_0_5766"/>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410" name="Google Shape;410;g7537d8195f_0_5766"/>
          <p:cNvSpPr/>
          <p:nvPr/>
        </p:nvSpPr>
        <p:spPr>
          <a:xfrm>
            <a:off x="7065577" y="991673"/>
            <a:ext cx="4623600" cy="3499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1" name="Google Shape;411;g7537d8195f_0_5766"/>
          <p:cNvSpPr txBox="1">
            <a:spLocks noGrp="1"/>
          </p:cNvSpPr>
          <p:nvPr>
            <p:ph type="ctrTitle"/>
          </p:nvPr>
        </p:nvSpPr>
        <p:spPr>
          <a:xfrm>
            <a:off x="7065577" y="1089212"/>
            <a:ext cx="4623600" cy="56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12" name="Google Shape;412;g7537d8195f_0_5766"/>
          <p:cNvGrpSpPr/>
          <p:nvPr/>
        </p:nvGrpSpPr>
        <p:grpSpPr>
          <a:xfrm>
            <a:off x="7065578" y="1655488"/>
            <a:ext cx="4623536" cy="84613"/>
            <a:chOff x="7065578" y="1655488"/>
            <a:chExt cx="4623536" cy="84613"/>
          </a:xfrm>
        </p:grpSpPr>
        <p:sp>
          <p:nvSpPr>
            <p:cNvPr id="413" name="Google Shape;413;g7537d8195f_0_5766"/>
            <p:cNvSpPr/>
            <p:nvPr/>
          </p:nvSpPr>
          <p:spPr>
            <a:xfrm>
              <a:off x="7065578" y="1655488"/>
              <a:ext cx="1155900" cy="82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4" name="Google Shape;414;g7537d8195f_0_5766"/>
            <p:cNvSpPr/>
            <p:nvPr/>
          </p:nvSpPr>
          <p:spPr>
            <a:xfrm>
              <a:off x="8221457" y="1655488"/>
              <a:ext cx="1162500" cy="82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5" name="Google Shape;415;g7537d8195f_0_5766"/>
            <p:cNvSpPr/>
            <p:nvPr/>
          </p:nvSpPr>
          <p:spPr>
            <a:xfrm>
              <a:off x="9377336" y="1655488"/>
              <a:ext cx="1155900" cy="82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6" name="Google Shape;416;g7537d8195f_0_5766"/>
            <p:cNvSpPr/>
            <p:nvPr/>
          </p:nvSpPr>
          <p:spPr>
            <a:xfrm>
              <a:off x="10533214" y="1657301"/>
              <a:ext cx="1155900" cy="82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17" name="Google Shape;417;g7537d8195f_0_5766"/>
          <p:cNvSpPr txBox="1">
            <a:spLocks noGrp="1"/>
          </p:cNvSpPr>
          <p:nvPr>
            <p:ph type="body" idx="1"/>
          </p:nvPr>
        </p:nvSpPr>
        <p:spPr>
          <a:xfrm>
            <a:off x="7180730" y="1855694"/>
            <a:ext cx="4370400" cy="2514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8" name="Google Shape;418;g7537d8195f_0_5766"/>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9" name="Google Shape;419;g7537d8195f_0_576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anorama w/subtitle - Light">
  <p:cSld name="Panorama w/subtitle - Light">
    <p:bg>
      <p:bgPr>
        <a:solidFill>
          <a:schemeClr val="lt1"/>
        </a:solidFill>
        <a:effectLst/>
      </p:bgPr>
    </p:bg>
    <p:spTree>
      <p:nvGrpSpPr>
        <p:cNvPr id="1" name="Shape 420"/>
        <p:cNvGrpSpPr/>
        <p:nvPr/>
      </p:nvGrpSpPr>
      <p:grpSpPr>
        <a:xfrm>
          <a:off x="0" y="0"/>
          <a:ext cx="0" cy="0"/>
          <a:chOff x="0" y="0"/>
          <a:chExt cx="0" cy="0"/>
        </a:xfrm>
      </p:grpSpPr>
      <p:sp>
        <p:nvSpPr>
          <p:cNvPr id="421" name="Google Shape;421;g7537d8195f_0_577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2" name="Google Shape;422;g7537d8195f_0_5778"/>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3" name="Google Shape;423;g7537d8195f_0_577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24" name="Google Shape;424;g7537d8195f_0_5778"/>
          <p:cNvSpPr>
            <a:spLocks noGrp="1"/>
          </p:cNvSpPr>
          <p:nvPr>
            <p:ph type="pic" idx="2"/>
          </p:nvPr>
        </p:nvSpPr>
        <p:spPr>
          <a:xfrm>
            <a:off x="800100" y="2045400"/>
            <a:ext cx="10611000" cy="3801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5" name="Google Shape;425;g7537d8195f_0_5778"/>
          <p:cNvSpPr txBox="1">
            <a:spLocks noGrp="1"/>
          </p:cNvSpPr>
          <p:nvPr>
            <p:ph type="body" idx="3"/>
          </p:nvPr>
        </p:nvSpPr>
        <p:spPr>
          <a:xfrm>
            <a:off x="800100" y="584676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26" name="Google Shape;426;g7537d8195f_0_5778"/>
          <p:cNvGrpSpPr/>
          <p:nvPr/>
        </p:nvGrpSpPr>
        <p:grpSpPr>
          <a:xfrm>
            <a:off x="3125756" y="1020445"/>
            <a:ext cx="5951622" cy="80700"/>
            <a:chOff x="3125756" y="1020445"/>
            <a:chExt cx="5951622" cy="80700"/>
          </a:xfrm>
        </p:grpSpPr>
        <p:sp>
          <p:nvSpPr>
            <p:cNvPr id="427" name="Google Shape;427;g7537d8195f_0_577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8" name="Google Shape;428;g7537d8195f_0_577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9" name="Google Shape;429;g7537d8195f_0_577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0" name="Google Shape;430;g7537d8195f_0_577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31" name="Google Shape;431;g7537d8195f_0_577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Grid - Dark">
  <p:cSld name="Photo Grid - Dark">
    <p:bg>
      <p:bgPr>
        <a:solidFill>
          <a:schemeClr val="lt1"/>
        </a:solidFill>
        <a:effectLst/>
      </p:bgPr>
    </p:bg>
    <p:spTree>
      <p:nvGrpSpPr>
        <p:cNvPr id="1" name="Shape 38"/>
        <p:cNvGrpSpPr/>
        <p:nvPr/>
      </p:nvGrpSpPr>
      <p:grpSpPr>
        <a:xfrm>
          <a:off x="0" y="0"/>
          <a:ext cx="0" cy="0"/>
          <a:chOff x="0" y="0"/>
          <a:chExt cx="0" cy="0"/>
        </a:xfrm>
      </p:grpSpPr>
      <p:sp>
        <p:nvSpPr>
          <p:cNvPr id="39" name="Google Shape;39;g7537d8195f_0_5432"/>
          <p:cNvSpPr/>
          <p:nvPr/>
        </p:nvSpPr>
        <p:spPr>
          <a:xfrm>
            <a:off x="0" y="1823425"/>
            <a:ext cx="12192000" cy="4009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40" name="Google Shape;40;g7537d8195f_0_543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g7537d8195f_0_5432"/>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 name="Google Shape;42;g7537d8195f_0_543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3" name="Google Shape;43;g7537d8195f_0_5432"/>
          <p:cNvSpPr>
            <a:spLocks noGrp="1"/>
          </p:cNvSpPr>
          <p:nvPr>
            <p:ph type="pic" idx="2"/>
          </p:nvPr>
        </p:nvSpPr>
        <p:spPr>
          <a:xfrm>
            <a:off x="1446891"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g7537d8195f_0_5432"/>
          <p:cNvSpPr>
            <a:spLocks noGrp="1"/>
          </p:cNvSpPr>
          <p:nvPr>
            <p:ph type="pic" idx="3"/>
          </p:nvPr>
        </p:nvSpPr>
        <p:spPr>
          <a:xfrm>
            <a:off x="3780568"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g7537d8195f_0_5432"/>
          <p:cNvSpPr>
            <a:spLocks noGrp="1"/>
          </p:cNvSpPr>
          <p:nvPr>
            <p:ph type="pic" idx="4"/>
          </p:nvPr>
        </p:nvSpPr>
        <p:spPr>
          <a:xfrm>
            <a:off x="6114245"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g7537d8195f_0_5432"/>
          <p:cNvSpPr>
            <a:spLocks noGrp="1"/>
          </p:cNvSpPr>
          <p:nvPr>
            <p:ph type="pic" idx="5"/>
          </p:nvPr>
        </p:nvSpPr>
        <p:spPr>
          <a:xfrm>
            <a:off x="8447922"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g7537d8195f_0_5432"/>
          <p:cNvSpPr>
            <a:spLocks noGrp="1"/>
          </p:cNvSpPr>
          <p:nvPr>
            <p:ph type="pic" idx="6"/>
          </p:nvPr>
        </p:nvSpPr>
        <p:spPr>
          <a:xfrm>
            <a:off x="1446891"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g7537d8195f_0_5432"/>
          <p:cNvSpPr>
            <a:spLocks noGrp="1"/>
          </p:cNvSpPr>
          <p:nvPr>
            <p:ph type="pic" idx="7"/>
          </p:nvPr>
        </p:nvSpPr>
        <p:spPr>
          <a:xfrm>
            <a:off x="3780568"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g7537d8195f_0_5432"/>
          <p:cNvSpPr>
            <a:spLocks noGrp="1"/>
          </p:cNvSpPr>
          <p:nvPr>
            <p:ph type="pic" idx="8"/>
          </p:nvPr>
        </p:nvSpPr>
        <p:spPr>
          <a:xfrm>
            <a:off x="6114245"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g7537d8195f_0_5432"/>
          <p:cNvSpPr>
            <a:spLocks noGrp="1"/>
          </p:cNvSpPr>
          <p:nvPr>
            <p:ph type="pic" idx="9"/>
          </p:nvPr>
        </p:nvSpPr>
        <p:spPr>
          <a:xfrm>
            <a:off x="8447922"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g7537d8195f_0_5432"/>
          <p:cNvSpPr txBox="1">
            <a:spLocks noGrp="1"/>
          </p:cNvSpPr>
          <p:nvPr>
            <p:ph type="body" idx="13"/>
          </p:nvPr>
        </p:nvSpPr>
        <p:spPr>
          <a:xfrm>
            <a:off x="1438265" y="5833029"/>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2" name="Google Shape;52;g7537d8195f_0_5432"/>
          <p:cNvGrpSpPr/>
          <p:nvPr/>
        </p:nvGrpSpPr>
        <p:grpSpPr>
          <a:xfrm>
            <a:off x="3125756" y="1020445"/>
            <a:ext cx="5951622" cy="80700"/>
            <a:chOff x="3125756" y="1020445"/>
            <a:chExt cx="5951622" cy="80700"/>
          </a:xfrm>
        </p:grpSpPr>
        <p:sp>
          <p:nvSpPr>
            <p:cNvPr id="53" name="Google Shape;53;g7537d8195f_0_543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 name="Google Shape;54;g7537d8195f_0_543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 name="Google Shape;55;g7537d8195f_0_543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 name="Google Shape;56;g7537d8195f_0_543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7" name="Google Shape;57;g7537d8195f_0_543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anorama no subtitle - Light">
  <p:cSld name="Panorama no subtitle - Light">
    <p:bg>
      <p:bgPr>
        <a:solidFill>
          <a:schemeClr val="lt1"/>
        </a:solidFill>
        <a:effectLst/>
      </p:bgPr>
    </p:bg>
    <p:spTree>
      <p:nvGrpSpPr>
        <p:cNvPr id="1" name="Shape 432"/>
        <p:cNvGrpSpPr/>
        <p:nvPr/>
      </p:nvGrpSpPr>
      <p:grpSpPr>
        <a:xfrm>
          <a:off x="0" y="0"/>
          <a:ext cx="0" cy="0"/>
          <a:chOff x="0" y="0"/>
          <a:chExt cx="0" cy="0"/>
        </a:xfrm>
      </p:grpSpPr>
      <p:sp>
        <p:nvSpPr>
          <p:cNvPr id="433" name="Google Shape;433;g7537d8195f_0_579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4" name="Google Shape;434;g7537d8195f_0_579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35" name="Google Shape;435;g7537d8195f_0_5790"/>
          <p:cNvSpPr>
            <a:spLocks noGrp="1"/>
          </p:cNvSpPr>
          <p:nvPr>
            <p:ph type="pic" idx="2"/>
          </p:nvPr>
        </p:nvSpPr>
        <p:spPr>
          <a:xfrm>
            <a:off x="800100" y="1307940"/>
            <a:ext cx="10611000" cy="45387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6" name="Google Shape;436;g7537d8195f_0_5790"/>
          <p:cNvSpPr txBox="1">
            <a:spLocks noGrp="1"/>
          </p:cNvSpPr>
          <p:nvPr>
            <p:ph type="body" idx="1"/>
          </p:nvPr>
        </p:nvSpPr>
        <p:spPr>
          <a:xfrm>
            <a:off x="800100" y="5848428"/>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37" name="Google Shape;437;g7537d8195f_0_5790"/>
          <p:cNvGrpSpPr/>
          <p:nvPr/>
        </p:nvGrpSpPr>
        <p:grpSpPr>
          <a:xfrm>
            <a:off x="3125756" y="1020445"/>
            <a:ext cx="5951622" cy="80700"/>
            <a:chOff x="3125756" y="1020445"/>
            <a:chExt cx="5951622" cy="80700"/>
          </a:xfrm>
        </p:grpSpPr>
        <p:sp>
          <p:nvSpPr>
            <p:cNvPr id="438" name="Google Shape;438;g7537d8195f_0_579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9" name="Google Shape;439;g7537d8195f_0_579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0" name="Google Shape;440;g7537d8195f_0_579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1" name="Google Shape;441;g7537d8195f_0_579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42" name="Google Shape;442;g7537d8195f_0_579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picture - light">
  <p:cSld name="Big picture - light">
    <p:bg>
      <p:bgPr>
        <a:solidFill>
          <a:schemeClr val="lt1"/>
        </a:solidFill>
        <a:effectLst/>
      </p:bgPr>
    </p:bg>
    <p:spTree>
      <p:nvGrpSpPr>
        <p:cNvPr id="1" name="Shape 443"/>
        <p:cNvGrpSpPr/>
        <p:nvPr/>
      </p:nvGrpSpPr>
      <p:grpSpPr>
        <a:xfrm>
          <a:off x="0" y="0"/>
          <a:ext cx="0" cy="0"/>
          <a:chOff x="0" y="0"/>
          <a:chExt cx="0" cy="0"/>
        </a:xfrm>
      </p:grpSpPr>
      <p:sp>
        <p:nvSpPr>
          <p:cNvPr id="444" name="Google Shape;444;g7537d8195f_0_5801"/>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5" name="Google Shape;445;g7537d8195f_0_580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46" name="Google Shape;446;g7537d8195f_0_5801"/>
          <p:cNvSpPr>
            <a:spLocks noGrp="1"/>
          </p:cNvSpPr>
          <p:nvPr>
            <p:ph type="pic" idx="2"/>
          </p:nvPr>
        </p:nvSpPr>
        <p:spPr>
          <a:xfrm>
            <a:off x="800100" y="972273"/>
            <a:ext cx="106110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7" name="Google Shape;447;g7537d8195f_0_5801"/>
          <p:cNvSpPr txBox="1">
            <a:spLocks noGrp="1"/>
          </p:cNvSpPr>
          <p:nvPr>
            <p:ph type="body" idx="1"/>
          </p:nvPr>
        </p:nvSpPr>
        <p:spPr>
          <a:xfrm>
            <a:off x="800100" y="586458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48" name="Google Shape;448;g7537d8195f_0_5801"/>
          <p:cNvGrpSpPr/>
          <p:nvPr/>
        </p:nvGrpSpPr>
        <p:grpSpPr>
          <a:xfrm>
            <a:off x="915956" y="788760"/>
            <a:ext cx="5951622" cy="80700"/>
            <a:chOff x="3125756" y="1020445"/>
            <a:chExt cx="5951622" cy="80700"/>
          </a:xfrm>
        </p:grpSpPr>
        <p:sp>
          <p:nvSpPr>
            <p:cNvPr id="449" name="Google Shape;449;g7537d8195f_0_5801"/>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0" name="Google Shape;450;g7537d8195f_0_5801"/>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1" name="Google Shape;451;g7537d8195f_0_5801"/>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2" name="Google Shape;452;g7537d8195f_0_5801"/>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53" name="Google Shape;453;g7537d8195f_0_5801"/>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 photos w/subtitle - Light">
  <p:cSld name="2 photos w/subtitle - Light">
    <p:bg>
      <p:bgPr>
        <a:solidFill>
          <a:schemeClr val="lt1"/>
        </a:solidFill>
        <a:effectLst/>
      </p:bgPr>
    </p:bg>
    <p:spTree>
      <p:nvGrpSpPr>
        <p:cNvPr id="1" name="Shape 454"/>
        <p:cNvGrpSpPr/>
        <p:nvPr/>
      </p:nvGrpSpPr>
      <p:grpSpPr>
        <a:xfrm>
          <a:off x="0" y="0"/>
          <a:ext cx="0" cy="0"/>
          <a:chOff x="0" y="0"/>
          <a:chExt cx="0" cy="0"/>
        </a:xfrm>
      </p:grpSpPr>
      <p:sp>
        <p:nvSpPr>
          <p:cNvPr id="455" name="Google Shape;455;g7537d8195f_0_5812"/>
          <p:cNvSpPr txBox="1">
            <a:spLocks noGrp="1"/>
          </p:cNvSpPr>
          <p:nvPr>
            <p:ph type="ctrTitle"/>
          </p:nvPr>
        </p:nvSpPr>
        <p:spPr>
          <a:xfrm>
            <a:off x="802256" y="295621"/>
            <a:ext cx="106083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6" name="Google Shape;456;g7537d8195f_0_5812"/>
          <p:cNvSpPr>
            <a:spLocks noGrp="1"/>
          </p:cNvSpPr>
          <p:nvPr>
            <p:ph type="pic" idx="2"/>
          </p:nvPr>
        </p:nvSpPr>
        <p:spPr>
          <a:xfrm>
            <a:off x="800472" y="1898247"/>
            <a:ext cx="5220900" cy="39471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7" name="Google Shape;457;g7537d8195f_0_5812"/>
          <p:cNvSpPr txBox="1">
            <a:spLocks noGrp="1"/>
          </p:cNvSpPr>
          <p:nvPr>
            <p:ph type="body" idx="1"/>
          </p:nvPr>
        </p:nvSpPr>
        <p:spPr>
          <a:xfrm>
            <a:off x="800472" y="5845215"/>
            <a:ext cx="52101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8" name="Google Shape;458;g7537d8195f_0_5812"/>
          <p:cNvSpPr>
            <a:spLocks noGrp="1"/>
          </p:cNvSpPr>
          <p:nvPr>
            <p:ph type="pic" idx="3"/>
          </p:nvPr>
        </p:nvSpPr>
        <p:spPr>
          <a:xfrm>
            <a:off x="6202392" y="1898247"/>
            <a:ext cx="5208300" cy="39471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9" name="Google Shape;459;g7537d8195f_0_5812"/>
          <p:cNvSpPr txBox="1">
            <a:spLocks noGrp="1"/>
          </p:cNvSpPr>
          <p:nvPr>
            <p:ph type="body" idx="4"/>
          </p:nvPr>
        </p:nvSpPr>
        <p:spPr>
          <a:xfrm>
            <a:off x="800472" y="1230762"/>
            <a:ext cx="10610100" cy="476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60" name="Google Shape;460;g7537d8195f_0_5812"/>
          <p:cNvPicPr preferRelativeResize="0"/>
          <p:nvPr/>
        </p:nvPicPr>
        <p:blipFill rotWithShape="1">
          <a:blip r:embed="rId2">
            <a:alphaModFix/>
          </a:blip>
          <a:srcRect/>
          <a:stretch/>
        </p:blipFill>
        <p:spPr>
          <a:xfrm>
            <a:off x="10069904" y="5949161"/>
            <a:ext cx="1800765" cy="503155"/>
          </a:xfrm>
          <a:prstGeom prst="rect">
            <a:avLst/>
          </a:prstGeom>
          <a:noFill/>
          <a:ln>
            <a:noFill/>
          </a:ln>
        </p:spPr>
      </p:pic>
      <p:grpSp>
        <p:nvGrpSpPr>
          <p:cNvPr id="461" name="Google Shape;461;g7537d8195f_0_5812"/>
          <p:cNvGrpSpPr/>
          <p:nvPr/>
        </p:nvGrpSpPr>
        <p:grpSpPr>
          <a:xfrm>
            <a:off x="3125756" y="1020445"/>
            <a:ext cx="5951622" cy="80700"/>
            <a:chOff x="3125756" y="1020445"/>
            <a:chExt cx="5951622" cy="80700"/>
          </a:xfrm>
        </p:grpSpPr>
        <p:sp>
          <p:nvSpPr>
            <p:cNvPr id="462" name="Google Shape;462;g7537d8195f_0_581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3" name="Google Shape;463;g7537d8195f_0_581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4" name="Google Shape;464;g7537d8195f_0_581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5" name="Google Shape;465;g7537d8195f_0_581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66" name="Google Shape;466;g7537d8195f_0_581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 photos no subtitle - light">
  <p:cSld name="2 photos no subtitle - light">
    <p:bg>
      <p:bgPr>
        <a:solidFill>
          <a:schemeClr val="lt1"/>
        </a:solidFill>
        <a:effectLst/>
      </p:bgPr>
    </p:bg>
    <p:spTree>
      <p:nvGrpSpPr>
        <p:cNvPr id="1" name="Shape 467"/>
        <p:cNvGrpSpPr/>
        <p:nvPr/>
      </p:nvGrpSpPr>
      <p:grpSpPr>
        <a:xfrm>
          <a:off x="0" y="0"/>
          <a:ext cx="0" cy="0"/>
          <a:chOff x="0" y="0"/>
          <a:chExt cx="0" cy="0"/>
        </a:xfrm>
      </p:grpSpPr>
      <p:sp>
        <p:nvSpPr>
          <p:cNvPr id="468" name="Google Shape;468;g7537d8195f_0_5825"/>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69" name="Google Shape;469;g7537d8195f_0_582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70" name="Google Shape;470;g7537d8195f_0_5825"/>
          <p:cNvSpPr>
            <a:spLocks noGrp="1"/>
          </p:cNvSpPr>
          <p:nvPr>
            <p:ph type="pic" idx="2"/>
          </p:nvPr>
        </p:nvSpPr>
        <p:spPr>
          <a:xfrm>
            <a:off x="800100" y="972273"/>
            <a:ext cx="52053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1" name="Google Shape;471;g7537d8195f_0_5825"/>
          <p:cNvSpPr txBox="1">
            <a:spLocks noGrp="1"/>
          </p:cNvSpPr>
          <p:nvPr>
            <p:ph type="body" idx="1"/>
          </p:nvPr>
        </p:nvSpPr>
        <p:spPr>
          <a:xfrm>
            <a:off x="800100" y="586458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2" name="Google Shape;472;g7537d8195f_0_5825"/>
          <p:cNvSpPr>
            <a:spLocks noGrp="1"/>
          </p:cNvSpPr>
          <p:nvPr>
            <p:ph type="pic" idx="3"/>
          </p:nvPr>
        </p:nvSpPr>
        <p:spPr>
          <a:xfrm>
            <a:off x="6185140" y="972273"/>
            <a:ext cx="52353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73" name="Google Shape;473;g7537d8195f_0_5825"/>
          <p:cNvGrpSpPr/>
          <p:nvPr/>
        </p:nvGrpSpPr>
        <p:grpSpPr>
          <a:xfrm>
            <a:off x="3129766" y="842938"/>
            <a:ext cx="5951622" cy="80700"/>
            <a:chOff x="3125756" y="1020445"/>
            <a:chExt cx="5951622" cy="80700"/>
          </a:xfrm>
        </p:grpSpPr>
        <p:sp>
          <p:nvSpPr>
            <p:cNvPr id="474" name="Google Shape;474;g7537d8195f_0_5825"/>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5" name="Google Shape;475;g7537d8195f_0_5825"/>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6" name="Google Shape;476;g7537d8195f_0_5825"/>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7" name="Google Shape;477;g7537d8195f_0_5825"/>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78" name="Google Shape;478;g7537d8195f_0_5825"/>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4:3 Photo - Light">
  <p:cSld name="4:3 Photo - Light">
    <p:bg>
      <p:bgPr>
        <a:solidFill>
          <a:schemeClr val="lt1"/>
        </a:solidFill>
        <a:effectLst/>
      </p:bgPr>
    </p:bg>
    <p:spTree>
      <p:nvGrpSpPr>
        <p:cNvPr id="1" name="Shape 479"/>
        <p:cNvGrpSpPr/>
        <p:nvPr/>
      </p:nvGrpSpPr>
      <p:grpSpPr>
        <a:xfrm>
          <a:off x="0" y="0"/>
          <a:ext cx="0" cy="0"/>
          <a:chOff x="0" y="0"/>
          <a:chExt cx="0" cy="0"/>
        </a:xfrm>
      </p:grpSpPr>
      <p:sp>
        <p:nvSpPr>
          <p:cNvPr id="480" name="Google Shape;480;g7537d8195f_0_5837"/>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81" name="Google Shape;481;g7537d8195f_0_583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82" name="Google Shape;482;g7537d8195f_0_5837"/>
          <p:cNvSpPr>
            <a:spLocks noGrp="1"/>
          </p:cNvSpPr>
          <p:nvPr>
            <p:ph type="pic" idx="2"/>
          </p:nvPr>
        </p:nvSpPr>
        <p:spPr>
          <a:xfrm>
            <a:off x="2744425" y="1242811"/>
            <a:ext cx="6722400" cy="5041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3" name="Google Shape;483;g7537d8195f_0_5837"/>
          <p:cNvSpPr txBox="1">
            <a:spLocks noGrp="1"/>
          </p:cNvSpPr>
          <p:nvPr>
            <p:ph type="body" idx="1"/>
          </p:nvPr>
        </p:nvSpPr>
        <p:spPr>
          <a:xfrm>
            <a:off x="2744425" y="6284539"/>
            <a:ext cx="52536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84" name="Google Shape;484;g7537d8195f_0_5837"/>
          <p:cNvGrpSpPr/>
          <p:nvPr/>
        </p:nvGrpSpPr>
        <p:grpSpPr>
          <a:xfrm>
            <a:off x="3125756" y="1020445"/>
            <a:ext cx="5951622" cy="80700"/>
            <a:chOff x="3125756" y="1020445"/>
            <a:chExt cx="5951622" cy="80700"/>
          </a:xfrm>
        </p:grpSpPr>
        <p:sp>
          <p:nvSpPr>
            <p:cNvPr id="485" name="Google Shape;485;g7537d8195f_0_5837"/>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6" name="Google Shape;486;g7537d8195f_0_5837"/>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7" name="Google Shape;487;g7537d8195f_0_5837"/>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8" name="Google Shape;488;g7537d8195f_0_5837"/>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89" name="Google Shape;489;g7537d8195f_0_5837"/>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hoto Grid - Light">
  <p:cSld name="Photo Grid - Light">
    <p:bg>
      <p:bgPr>
        <a:solidFill>
          <a:schemeClr val="lt1"/>
        </a:solidFill>
        <a:effectLst/>
      </p:bgPr>
    </p:bg>
    <p:spTree>
      <p:nvGrpSpPr>
        <p:cNvPr id="1" name="Shape 490"/>
        <p:cNvGrpSpPr/>
        <p:nvPr/>
      </p:nvGrpSpPr>
      <p:grpSpPr>
        <a:xfrm>
          <a:off x="0" y="0"/>
          <a:ext cx="0" cy="0"/>
          <a:chOff x="0" y="0"/>
          <a:chExt cx="0" cy="0"/>
        </a:xfrm>
      </p:grpSpPr>
      <p:sp>
        <p:nvSpPr>
          <p:cNvPr id="491" name="Google Shape;491;g7537d8195f_0_584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2" name="Google Shape;492;g7537d8195f_0_5848"/>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93" name="Google Shape;493;g7537d8195f_0_584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94" name="Google Shape;494;g7537d8195f_0_5848"/>
          <p:cNvSpPr>
            <a:spLocks noGrp="1"/>
          </p:cNvSpPr>
          <p:nvPr>
            <p:ph type="pic" idx="2"/>
          </p:nvPr>
        </p:nvSpPr>
        <p:spPr>
          <a:xfrm>
            <a:off x="1446891"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5" name="Google Shape;495;g7537d8195f_0_5848"/>
          <p:cNvSpPr>
            <a:spLocks noGrp="1"/>
          </p:cNvSpPr>
          <p:nvPr>
            <p:ph type="pic" idx="3"/>
          </p:nvPr>
        </p:nvSpPr>
        <p:spPr>
          <a:xfrm>
            <a:off x="3780568"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6" name="Google Shape;496;g7537d8195f_0_5848"/>
          <p:cNvSpPr>
            <a:spLocks noGrp="1"/>
          </p:cNvSpPr>
          <p:nvPr>
            <p:ph type="pic" idx="4"/>
          </p:nvPr>
        </p:nvSpPr>
        <p:spPr>
          <a:xfrm>
            <a:off x="6114246"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7" name="Google Shape;497;g7537d8195f_0_5848"/>
          <p:cNvSpPr>
            <a:spLocks noGrp="1"/>
          </p:cNvSpPr>
          <p:nvPr>
            <p:ph type="pic" idx="5"/>
          </p:nvPr>
        </p:nvSpPr>
        <p:spPr>
          <a:xfrm>
            <a:off x="8447922"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8" name="Google Shape;498;g7537d8195f_0_5848"/>
          <p:cNvSpPr>
            <a:spLocks noGrp="1"/>
          </p:cNvSpPr>
          <p:nvPr>
            <p:ph type="pic" idx="6"/>
          </p:nvPr>
        </p:nvSpPr>
        <p:spPr>
          <a:xfrm>
            <a:off x="1446891"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9" name="Google Shape;499;g7537d8195f_0_5848"/>
          <p:cNvSpPr>
            <a:spLocks noGrp="1"/>
          </p:cNvSpPr>
          <p:nvPr>
            <p:ph type="pic" idx="7"/>
          </p:nvPr>
        </p:nvSpPr>
        <p:spPr>
          <a:xfrm>
            <a:off x="3780568"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0" name="Google Shape;500;g7537d8195f_0_5848"/>
          <p:cNvSpPr>
            <a:spLocks noGrp="1"/>
          </p:cNvSpPr>
          <p:nvPr>
            <p:ph type="pic" idx="8"/>
          </p:nvPr>
        </p:nvSpPr>
        <p:spPr>
          <a:xfrm>
            <a:off x="6114245"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1" name="Google Shape;501;g7537d8195f_0_5848"/>
          <p:cNvSpPr>
            <a:spLocks noGrp="1"/>
          </p:cNvSpPr>
          <p:nvPr>
            <p:ph type="pic" idx="9"/>
          </p:nvPr>
        </p:nvSpPr>
        <p:spPr>
          <a:xfrm>
            <a:off x="8447922"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2" name="Google Shape;502;g7537d8195f_0_5848"/>
          <p:cNvSpPr txBox="1">
            <a:spLocks noGrp="1"/>
          </p:cNvSpPr>
          <p:nvPr>
            <p:ph type="body" idx="13"/>
          </p:nvPr>
        </p:nvSpPr>
        <p:spPr>
          <a:xfrm>
            <a:off x="1446890" y="5818165"/>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03" name="Google Shape;503;g7537d8195f_0_5848"/>
          <p:cNvCxnSpPr/>
          <p:nvPr/>
        </p:nvCxnSpPr>
        <p:spPr>
          <a:xfrm>
            <a:off x="1446891" y="1826206"/>
            <a:ext cx="0" cy="3992100"/>
          </a:xfrm>
          <a:prstGeom prst="straightConnector1">
            <a:avLst/>
          </a:prstGeom>
          <a:noFill/>
          <a:ln w="9525" cap="flat" cmpd="sng">
            <a:solidFill>
              <a:srgbClr val="A5A5A5"/>
            </a:solidFill>
            <a:prstDash val="solid"/>
            <a:miter lim="800000"/>
            <a:headEnd type="none" w="sm" len="sm"/>
            <a:tailEnd type="none" w="sm" len="sm"/>
          </a:ln>
        </p:spPr>
      </p:cxnSp>
      <p:cxnSp>
        <p:nvCxnSpPr>
          <p:cNvPr id="504" name="Google Shape;504;g7537d8195f_0_5848"/>
          <p:cNvCxnSpPr/>
          <p:nvPr/>
        </p:nvCxnSpPr>
        <p:spPr>
          <a:xfrm>
            <a:off x="1446891" y="1826206"/>
            <a:ext cx="9334800" cy="0"/>
          </a:xfrm>
          <a:prstGeom prst="straightConnector1">
            <a:avLst/>
          </a:prstGeom>
          <a:noFill/>
          <a:ln w="9525" cap="flat" cmpd="sng">
            <a:solidFill>
              <a:srgbClr val="A5A5A5"/>
            </a:solidFill>
            <a:prstDash val="solid"/>
            <a:miter lim="800000"/>
            <a:headEnd type="none" w="sm" len="sm"/>
            <a:tailEnd type="none" w="sm" len="sm"/>
          </a:ln>
        </p:spPr>
      </p:cxnSp>
      <p:cxnSp>
        <p:nvCxnSpPr>
          <p:cNvPr id="505" name="Google Shape;505;g7537d8195f_0_5848"/>
          <p:cNvCxnSpPr/>
          <p:nvPr/>
        </p:nvCxnSpPr>
        <p:spPr>
          <a:xfrm>
            <a:off x="10781599" y="1826206"/>
            <a:ext cx="0" cy="3992100"/>
          </a:xfrm>
          <a:prstGeom prst="straightConnector1">
            <a:avLst/>
          </a:prstGeom>
          <a:noFill/>
          <a:ln w="9525" cap="flat" cmpd="sng">
            <a:solidFill>
              <a:srgbClr val="A5A5A5"/>
            </a:solidFill>
            <a:prstDash val="solid"/>
            <a:miter lim="800000"/>
            <a:headEnd type="none" w="sm" len="sm"/>
            <a:tailEnd type="none" w="sm" len="sm"/>
          </a:ln>
        </p:spPr>
      </p:cxnSp>
      <p:cxnSp>
        <p:nvCxnSpPr>
          <p:cNvPr id="506" name="Google Shape;506;g7537d8195f_0_5848"/>
          <p:cNvCxnSpPr/>
          <p:nvPr/>
        </p:nvCxnSpPr>
        <p:spPr>
          <a:xfrm>
            <a:off x="1446891" y="5818166"/>
            <a:ext cx="9334800" cy="0"/>
          </a:xfrm>
          <a:prstGeom prst="straightConnector1">
            <a:avLst/>
          </a:prstGeom>
          <a:noFill/>
          <a:ln w="9525" cap="flat" cmpd="sng">
            <a:solidFill>
              <a:srgbClr val="A5A5A5"/>
            </a:solidFill>
            <a:prstDash val="solid"/>
            <a:miter lim="800000"/>
            <a:headEnd type="none" w="sm" len="sm"/>
            <a:tailEnd type="none" w="sm" len="sm"/>
          </a:ln>
        </p:spPr>
      </p:cxnSp>
      <p:grpSp>
        <p:nvGrpSpPr>
          <p:cNvPr id="507" name="Google Shape;507;g7537d8195f_0_5848"/>
          <p:cNvGrpSpPr/>
          <p:nvPr/>
        </p:nvGrpSpPr>
        <p:grpSpPr>
          <a:xfrm>
            <a:off x="3125756" y="1020445"/>
            <a:ext cx="5951622" cy="80700"/>
            <a:chOff x="3125756" y="1020445"/>
            <a:chExt cx="5951622" cy="80700"/>
          </a:xfrm>
        </p:grpSpPr>
        <p:sp>
          <p:nvSpPr>
            <p:cNvPr id="508" name="Google Shape;508;g7537d8195f_0_584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9" name="Google Shape;509;g7537d8195f_0_584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0" name="Google Shape;510;g7537d8195f_0_584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1" name="Google Shape;511;g7537d8195f_0_584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12" name="Google Shape;512;g7537d8195f_0_584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hoto &amp; Text 2">
  <p:cSld name="Photo &amp; Text 2">
    <p:bg>
      <p:bgPr>
        <a:solidFill>
          <a:schemeClr val="lt1"/>
        </a:solidFill>
        <a:effectLst/>
      </p:bgPr>
    </p:bg>
    <p:spTree>
      <p:nvGrpSpPr>
        <p:cNvPr id="1" name="Shape 513"/>
        <p:cNvGrpSpPr/>
        <p:nvPr/>
      </p:nvGrpSpPr>
      <p:grpSpPr>
        <a:xfrm>
          <a:off x="0" y="0"/>
          <a:ext cx="0" cy="0"/>
          <a:chOff x="0" y="0"/>
          <a:chExt cx="0" cy="0"/>
        </a:xfrm>
      </p:grpSpPr>
      <p:sp>
        <p:nvSpPr>
          <p:cNvPr id="514" name="Google Shape;514;g7537d8195f_0_5871"/>
          <p:cNvSpPr txBox="1">
            <a:spLocks noGrp="1"/>
          </p:cNvSpPr>
          <p:nvPr>
            <p:ph type="ctrTitle"/>
          </p:nvPr>
        </p:nvSpPr>
        <p:spPr>
          <a:xfrm>
            <a:off x="766481" y="941294"/>
            <a:ext cx="4545000" cy="86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15" name="Google Shape;515;g7537d8195f_0_5871"/>
          <p:cNvGrpSpPr/>
          <p:nvPr/>
        </p:nvGrpSpPr>
        <p:grpSpPr>
          <a:xfrm>
            <a:off x="1210137" y="1968863"/>
            <a:ext cx="3684469" cy="82349"/>
            <a:chOff x="5731098" y="5387417"/>
            <a:chExt cx="6181994" cy="93155"/>
          </a:xfrm>
        </p:grpSpPr>
        <p:sp>
          <p:nvSpPr>
            <p:cNvPr id="516" name="Google Shape;516;g7537d8195f_0_5871"/>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7" name="Google Shape;517;g7537d8195f_0_5871"/>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8" name="Google Shape;518;g7537d8195f_0_5871"/>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9" name="Google Shape;519;g7537d8195f_0_5871"/>
            <p:cNvSpPr/>
            <p:nvPr/>
          </p:nvSpPr>
          <p:spPr>
            <a:xfrm>
              <a:off x="10367492" y="5387417"/>
              <a:ext cx="1545600" cy="93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20" name="Google Shape;520;g7537d8195f_0_587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21" name="Google Shape;521;g7537d8195f_0_5871"/>
          <p:cNvSpPr>
            <a:spLocks noGrp="1"/>
          </p:cNvSpPr>
          <p:nvPr>
            <p:ph type="pic" idx="2"/>
          </p:nvPr>
        </p:nvSpPr>
        <p:spPr>
          <a:xfrm>
            <a:off x="5620871" y="941294"/>
            <a:ext cx="5923500" cy="47565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2" name="Google Shape;522;g7537d8195f_0_5871"/>
          <p:cNvSpPr txBox="1">
            <a:spLocks noGrp="1"/>
          </p:cNvSpPr>
          <p:nvPr>
            <p:ph type="body" idx="1"/>
          </p:nvPr>
        </p:nvSpPr>
        <p:spPr>
          <a:xfrm>
            <a:off x="766482" y="2352302"/>
            <a:ext cx="4545000" cy="3345600"/>
          </a:xfrm>
          <a:prstGeom prst="rect">
            <a:avLst/>
          </a:prstGeom>
          <a:noFill/>
          <a:ln>
            <a:noFill/>
          </a:ln>
        </p:spPr>
        <p:txBody>
          <a:bodyPr spcFirstLastPara="1" wrap="square" lIns="91425" tIns="45700" rIns="91425" bIns="45700" anchor="t" anchorCtr="0">
            <a:noAutofit/>
          </a:bodyPr>
          <a:lstStyle>
            <a:lvl1pPr marL="457200" lvl="0" indent="-228600" algn="just">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3" name="Google Shape;523;g7537d8195f_0_5871"/>
          <p:cNvSpPr txBox="1">
            <a:spLocks noGrp="1"/>
          </p:cNvSpPr>
          <p:nvPr>
            <p:ph type="body" idx="3"/>
          </p:nvPr>
        </p:nvSpPr>
        <p:spPr>
          <a:xfrm rot="-5400000">
            <a:off x="9324415" y="3151518"/>
            <a:ext cx="47565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4" name="Google Shape;524;g7537d8195f_0_5871"/>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xt Slide - Light">
  <p:cSld name="Text Slide - Light">
    <p:bg>
      <p:bgPr>
        <a:solidFill>
          <a:schemeClr val="lt1"/>
        </a:solidFill>
        <a:effectLst/>
      </p:bgPr>
    </p:bg>
    <p:spTree>
      <p:nvGrpSpPr>
        <p:cNvPr id="1" name="Shape 525"/>
        <p:cNvGrpSpPr/>
        <p:nvPr/>
      </p:nvGrpSpPr>
      <p:grpSpPr>
        <a:xfrm>
          <a:off x="0" y="0"/>
          <a:ext cx="0" cy="0"/>
          <a:chOff x="0" y="0"/>
          <a:chExt cx="0" cy="0"/>
        </a:xfrm>
      </p:grpSpPr>
      <p:sp>
        <p:nvSpPr>
          <p:cNvPr id="526" name="Google Shape;526;g7537d8195f_0_588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7" name="Google Shape;527;g7537d8195f_0_5883"/>
          <p:cNvSpPr txBox="1">
            <a:spLocks noGrp="1"/>
          </p:cNvSpPr>
          <p:nvPr>
            <p:ph type="body" idx="1"/>
          </p:nvPr>
        </p:nvSpPr>
        <p:spPr>
          <a:xfrm>
            <a:off x="1331258" y="1230762"/>
            <a:ext cx="9695400" cy="3600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8" name="Google Shape;528;g7537d8195f_0_588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29" name="Google Shape;529;g7537d8195f_0_5883"/>
          <p:cNvSpPr txBox="1">
            <a:spLocks noGrp="1"/>
          </p:cNvSpPr>
          <p:nvPr>
            <p:ph type="body" idx="2"/>
          </p:nvPr>
        </p:nvSpPr>
        <p:spPr>
          <a:xfrm>
            <a:off x="800100" y="2001042"/>
            <a:ext cx="10611000" cy="3629400"/>
          </a:xfrm>
          <a:prstGeom prst="rect">
            <a:avLst/>
          </a:prstGeom>
          <a:noFill/>
          <a:ln>
            <a:noFill/>
          </a:ln>
        </p:spPr>
        <p:txBody>
          <a:bodyPr spcFirstLastPara="1" wrap="square" lIns="91425" tIns="45700" rIns="91425" bIns="45700" anchor="ctr" anchorCtr="0">
            <a:noAutofit/>
          </a:bodyPr>
          <a:lstStyle>
            <a:lvl1pPr marL="457200" lvl="0" indent="-406400" algn="just">
              <a:lnSpc>
                <a:spcPct val="90000"/>
              </a:lnSpc>
              <a:spcBef>
                <a:spcPts val="1000"/>
              </a:spcBef>
              <a:spcAft>
                <a:spcPts val="0"/>
              </a:spcAft>
              <a:buClr>
                <a:srgbClr val="556779"/>
              </a:buClr>
              <a:buSzPts val="2800"/>
              <a:buChar char="•"/>
              <a:defRPr b="0" i="0">
                <a:solidFill>
                  <a:srgbClr val="556779"/>
                </a:solidFill>
                <a:latin typeface="Avenir"/>
                <a:ea typeface="Avenir"/>
                <a:cs typeface="Avenir"/>
                <a:sym typeface="Avenir"/>
              </a:defRPr>
            </a:lvl1pPr>
            <a:lvl2pPr marL="914400" lvl="1" indent="-381000" algn="just">
              <a:lnSpc>
                <a:spcPct val="90000"/>
              </a:lnSpc>
              <a:spcBef>
                <a:spcPts val="500"/>
              </a:spcBef>
              <a:spcAft>
                <a:spcPts val="0"/>
              </a:spcAft>
              <a:buClr>
                <a:srgbClr val="556779"/>
              </a:buClr>
              <a:buSzPts val="2400"/>
              <a:buChar char="•"/>
              <a:defRPr b="0" i="0">
                <a:solidFill>
                  <a:srgbClr val="556779"/>
                </a:solidFill>
                <a:latin typeface="Avenir"/>
                <a:ea typeface="Avenir"/>
                <a:cs typeface="Avenir"/>
                <a:sym typeface="Avenir"/>
              </a:defRPr>
            </a:lvl2pPr>
            <a:lvl3pPr marL="1371600" lvl="2" indent="-355600" algn="just">
              <a:lnSpc>
                <a:spcPct val="90000"/>
              </a:lnSpc>
              <a:spcBef>
                <a:spcPts val="500"/>
              </a:spcBef>
              <a:spcAft>
                <a:spcPts val="0"/>
              </a:spcAft>
              <a:buClr>
                <a:srgbClr val="556779"/>
              </a:buClr>
              <a:buSzPts val="2000"/>
              <a:buChar char="•"/>
              <a:defRPr b="0" i="0">
                <a:solidFill>
                  <a:srgbClr val="556779"/>
                </a:solidFill>
                <a:latin typeface="Avenir"/>
                <a:ea typeface="Avenir"/>
                <a:cs typeface="Avenir"/>
                <a:sym typeface="Avenir"/>
              </a:defRPr>
            </a:lvl3pPr>
            <a:lvl4pPr marL="1828800" lvl="3" indent="-342900" algn="just">
              <a:lnSpc>
                <a:spcPct val="90000"/>
              </a:lnSpc>
              <a:spcBef>
                <a:spcPts val="500"/>
              </a:spcBef>
              <a:spcAft>
                <a:spcPts val="0"/>
              </a:spcAft>
              <a:buClr>
                <a:srgbClr val="556779"/>
              </a:buClr>
              <a:buSzPts val="1800"/>
              <a:buChar char="•"/>
              <a:defRPr b="0" i="0">
                <a:solidFill>
                  <a:srgbClr val="556779"/>
                </a:solidFill>
                <a:latin typeface="Avenir"/>
                <a:ea typeface="Avenir"/>
                <a:cs typeface="Avenir"/>
                <a:sym typeface="Avenir"/>
              </a:defRPr>
            </a:lvl4pPr>
            <a:lvl5pPr marL="2286000" lvl="4" indent="-342900" algn="just">
              <a:lnSpc>
                <a:spcPct val="90000"/>
              </a:lnSpc>
              <a:spcBef>
                <a:spcPts val="500"/>
              </a:spcBef>
              <a:spcAft>
                <a:spcPts val="0"/>
              </a:spcAft>
              <a:buClr>
                <a:srgbClr val="556779"/>
              </a:buClr>
              <a:buSzPts val="1800"/>
              <a:buChar char="•"/>
              <a:defRPr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30" name="Google Shape;530;g7537d8195f_0_5883"/>
          <p:cNvGrpSpPr/>
          <p:nvPr/>
        </p:nvGrpSpPr>
        <p:grpSpPr>
          <a:xfrm>
            <a:off x="3125756" y="1020445"/>
            <a:ext cx="5951622" cy="80700"/>
            <a:chOff x="3125756" y="1020445"/>
            <a:chExt cx="5951622" cy="80700"/>
          </a:xfrm>
        </p:grpSpPr>
        <p:sp>
          <p:nvSpPr>
            <p:cNvPr id="531" name="Google Shape;531;g7537d8195f_0_5883"/>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2" name="Google Shape;532;g7537d8195f_0_5883"/>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3" name="Google Shape;533;g7537d8195f_0_5883"/>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4" name="Google Shape;534;g7537d8195f_0_5883"/>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35" name="Google Shape;535;g7537d8195f_0_5883"/>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hoto Trio Left - Light">
  <p:cSld name="Photo Trio Left - Light">
    <p:bg>
      <p:bgPr>
        <a:solidFill>
          <a:schemeClr val="lt1"/>
        </a:solidFill>
        <a:effectLst/>
      </p:bgPr>
    </p:bg>
    <p:spTree>
      <p:nvGrpSpPr>
        <p:cNvPr id="1" name="Shape 536"/>
        <p:cNvGrpSpPr/>
        <p:nvPr/>
      </p:nvGrpSpPr>
      <p:grpSpPr>
        <a:xfrm>
          <a:off x="0" y="0"/>
          <a:ext cx="0" cy="0"/>
          <a:chOff x="0" y="0"/>
          <a:chExt cx="0" cy="0"/>
        </a:xfrm>
      </p:grpSpPr>
      <p:sp>
        <p:nvSpPr>
          <p:cNvPr id="537" name="Google Shape;537;g7537d8195f_0_5894"/>
          <p:cNvSpPr/>
          <p:nvPr/>
        </p:nvSpPr>
        <p:spPr>
          <a:xfrm>
            <a:off x="3875173" y="3578454"/>
            <a:ext cx="2342400" cy="2239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8" name="Google Shape;538;g7537d8195f_0_5894"/>
          <p:cNvSpPr txBox="1">
            <a:spLocks noGrp="1"/>
          </p:cNvSpPr>
          <p:nvPr>
            <p:ph type="body" idx="1"/>
          </p:nvPr>
        </p:nvSpPr>
        <p:spPr>
          <a:xfrm>
            <a:off x="3985889" y="445848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9" name="Google Shape;539;g7537d8195f_0_589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40" name="Google Shape;540;g7537d8195f_0_589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41" name="Google Shape;541;g7537d8195f_0_5894"/>
          <p:cNvSpPr>
            <a:spLocks noGrp="1"/>
          </p:cNvSpPr>
          <p:nvPr>
            <p:ph type="pic" idx="2"/>
          </p:nvPr>
        </p:nvSpPr>
        <p:spPr>
          <a:xfrm>
            <a:off x="1419997" y="3579916"/>
            <a:ext cx="2333700" cy="2238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2" name="Google Shape;542;g7537d8195f_0_5894"/>
          <p:cNvSpPr>
            <a:spLocks noGrp="1"/>
          </p:cNvSpPr>
          <p:nvPr>
            <p:ph type="pic" idx="3"/>
          </p:nvPr>
        </p:nvSpPr>
        <p:spPr>
          <a:xfrm>
            <a:off x="3874697" y="1362787"/>
            <a:ext cx="2333700" cy="2217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3" name="Google Shape;543;g7537d8195f_0_5894"/>
          <p:cNvSpPr>
            <a:spLocks noGrp="1"/>
          </p:cNvSpPr>
          <p:nvPr>
            <p:ph type="pic" idx="4"/>
          </p:nvPr>
        </p:nvSpPr>
        <p:spPr>
          <a:xfrm>
            <a:off x="6316468" y="3578453"/>
            <a:ext cx="47685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4" name="Google Shape;544;g7537d8195f_0_5894"/>
          <p:cNvSpPr/>
          <p:nvPr/>
        </p:nvSpPr>
        <p:spPr>
          <a:xfrm>
            <a:off x="1419996" y="1362787"/>
            <a:ext cx="2342400" cy="2215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5" name="Google Shape;545;g7537d8195f_0_5894"/>
          <p:cNvSpPr/>
          <p:nvPr/>
        </p:nvSpPr>
        <p:spPr>
          <a:xfrm>
            <a:off x="6316426" y="1362787"/>
            <a:ext cx="4777500" cy="2215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6" name="Google Shape;546;g7537d8195f_0_5894"/>
          <p:cNvSpPr txBox="1">
            <a:spLocks noGrp="1"/>
          </p:cNvSpPr>
          <p:nvPr>
            <p:ph type="body" idx="5"/>
          </p:nvPr>
        </p:nvSpPr>
        <p:spPr>
          <a:xfrm>
            <a:off x="1591138" y="2265759"/>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7" name="Google Shape;547;g7537d8195f_0_5894"/>
          <p:cNvSpPr txBox="1">
            <a:spLocks noGrp="1"/>
          </p:cNvSpPr>
          <p:nvPr>
            <p:ph type="body" idx="6"/>
          </p:nvPr>
        </p:nvSpPr>
        <p:spPr>
          <a:xfrm>
            <a:off x="6424162" y="2034109"/>
            <a:ext cx="4481400" cy="124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8" name="Google Shape;548;g7537d8195f_0_5894"/>
          <p:cNvSpPr txBox="1">
            <a:spLocks noGrp="1"/>
          </p:cNvSpPr>
          <p:nvPr>
            <p:ph type="body" idx="7"/>
          </p:nvPr>
        </p:nvSpPr>
        <p:spPr>
          <a:xfrm>
            <a:off x="6424503" y="1474749"/>
            <a:ext cx="44811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9" name="Google Shape;549;g7537d8195f_0_5894"/>
          <p:cNvSpPr txBox="1">
            <a:spLocks noGrp="1"/>
          </p:cNvSpPr>
          <p:nvPr>
            <p:ph type="body" idx="8"/>
          </p:nvPr>
        </p:nvSpPr>
        <p:spPr>
          <a:xfrm>
            <a:off x="3985889" y="3930467"/>
            <a:ext cx="19806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0" name="Google Shape;550;g7537d8195f_0_5894"/>
          <p:cNvSpPr txBox="1">
            <a:spLocks noGrp="1"/>
          </p:cNvSpPr>
          <p:nvPr>
            <p:ph type="body" idx="9"/>
          </p:nvPr>
        </p:nvSpPr>
        <p:spPr>
          <a:xfrm>
            <a:off x="1585574" y="1746863"/>
            <a:ext cx="19914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1" name="Google Shape;551;g7537d8195f_0_5894"/>
          <p:cNvSpPr txBox="1">
            <a:spLocks noGrp="1"/>
          </p:cNvSpPr>
          <p:nvPr>
            <p:ph type="body" idx="13"/>
          </p:nvPr>
        </p:nvSpPr>
        <p:spPr>
          <a:xfrm>
            <a:off x="1428622" y="582393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52" name="Google Shape;552;g7537d8195f_0_5894"/>
          <p:cNvGrpSpPr/>
          <p:nvPr/>
        </p:nvGrpSpPr>
        <p:grpSpPr>
          <a:xfrm>
            <a:off x="3125756" y="1020445"/>
            <a:ext cx="5951622" cy="80700"/>
            <a:chOff x="3125756" y="1020445"/>
            <a:chExt cx="5951622" cy="80700"/>
          </a:xfrm>
        </p:grpSpPr>
        <p:sp>
          <p:nvSpPr>
            <p:cNvPr id="553" name="Google Shape;553;g7537d8195f_0_5894"/>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4" name="Google Shape;554;g7537d8195f_0_5894"/>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5" name="Google Shape;555;g7537d8195f_0_5894"/>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6" name="Google Shape;556;g7537d8195f_0_5894"/>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57" name="Google Shape;557;g7537d8195f_0_589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hoto Trio Right - Light">
  <p:cSld name="Photo Trio Right - Light">
    <p:bg>
      <p:bgPr>
        <a:solidFill>
          <a:schemeClr val="lt1"/>
        </a:solidFill>
        <a:effectLst/>
      </p:bgPr>
    </p:bg>
    <p:spTree>
      <p:nvGrpSpPr>
        <p:cNvPr id="1" name="Shape 558"/>
        <p:cNvGrpSpPr/>
        <p:nvPr/>
      </p:nvGrpSpPr>
      <p:grpSpPr>
        <a:xfrm>
          <a:off x="0" y="0"/>
          <a:ext cx="0" cy="0"/>
          <a:chOff x="0" y="0"/>
          <a:chExt cx="0" cy="0"/>
        </a:xfrm>
      </p:grpSpPr>
      <p:sp>
        <p:nvSpPr>
          <p:cNvPr id="559" name="Google Shape;559;g7537d8195f_0_5916"/>
          <p:cNvSpPr/>
          <p:nvPr/>
        </p:nvSpPr>
        <p:spPr>
          <a:xfrm>
            <a:off x="6222933" y="3578453"/>
            <a:ext cx="2333100" cy="22449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0" name="Google Shape;560;g7537d8195f_0_5916"/>
          <p:cNvSpPr txBox="1">
            <a:spLocks noGrp="1"/>
          </p:cNvSpPr>
          <p:nvPr>
            <p:ph type="body" idx="1"/>
          </p:nvPr>
        </p:nvSpPr>
        <p:spPr>
          <a:xfrm>
            <a:off x="6333649" y="445848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1" name="Google Shape;561;g7537d8195f_0_591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2" name="Google Shape;562;g7537d8195f_0_591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63" name="Google Shape;563;g7537d8195f_0_5916"/>
          <p:cNvSpPr>
            <a:spLocks noGrp="1"/>
          </p:cNvSpPr>
          <p:nvPr>
            <p:ph type="pic" idx="2"/>
          </p:nvPr>
        </p:nvSpPr>
        <p:spPr>
          <a:xfrm>
            <a:off x="8675995" y="3578453"/>
            <a:ext cx="23373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4" name="Google Shape;564;g7537d8195f_0_5916"/>
          <p:cNvSpPr>
            <a:spLocks noGrp="1"/>
          </p:cNvSpPr>
          <p:nvPr>
            <p:ph type="pic" idx="3"/>
          </p:nvPr>
        </p:nvSpPr>
        <p:spPr>
          <a:xfrm>
            <a:off x="6222457" y="1362788"/>
            <a:ext cx="2332200" cy="2215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5" name="Google Shape;565;g7537d8195f_0_5916"/>
          <p:cNvSpPr>
            <a:spLocks noGrp="1"/>
          </p:cNvSpPr>
          <p:nvPr>
            <p:ph type="pic" idx="4"/>
          </p:nvPr>
        </p:nvSpPr>
        <p:spPr>
          <a:xfrm>
            <a:off x="1328223" y="3578453"/>
            <a:ext cx="47745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6" name="Google Shape;566;g7537d8195f_0_5916"/>
          <p:cNvSpPr/>
          <p:nvPr/>
        </p:nvSpPr>
        <p:spPr>
          <a:xfrm>
            <a:off x="8675994" y="1362787"/>
            <a:ext cx="2342400" cy="2215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7" name="Google Shape;567;g7537d8195f_0_5916"/>
          <p:cNvSpPr/>
          <p:nvPr/>
        </p:nvSpPr>
        <p:spPr>
          <a:xfrm>
            <a:off x="1328180" y="1362787"/>
            <a:ext cx="4777500" cy="2215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07BA5"/>
              </a:solidFill>
              <a:latin typeface="Calibri"/>
              <a:ea typeface="Calibri"/>
              <a:cs typeface="Calibri"/>
              <a:sym typeface="Calibri"/>
            </a:endParaRPr>
          </a:p>
        </p:txBody>
      </p:sp>
      <p:sp>
        <p:nvSpPr>
          <p:cNvPr id="568" name="Google Shape;568;g7537d8195f_0_5916"/>
          <p:cNvSpPr txBox="1">
            <a:spLocks noGrp="1"/>
          </p:cNvSpPr>
          <p:nvPr>
            <p:ph type="body" idx="5"/>
          </p:nvPr>
        </p:nvSpPr>
        <p:spPr>
          <a:xfrm>
            <a:off x="8847136" y="2265759"/>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9" name="Google Shape;569;g7537d8195f_0_5916"/>
          <p:cNvSpPr txBox="1">
            <a:spLocks noGrp="1"/>
          </p:cNvSpPr>
          <p:nvPr>
            <p:ph type="body" idx="6"/>
          </p:nvPr>
        </p:nvSpPr>
        <p:spPr>
          <a:xfrm>
            <a:off x="1435916" y="2034109"/>
            <a:ext cx="4481400" cy="124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0" name="Google Shape;570;g7537d8195f_0_5916"/>
          <p:cNvSpPr txBox="1">
            <a:spLocks noGrp="1"/>
          </p:cNvSpPr>
          <p:nvPr>
            <p:ph type="body" idx="7"/>
          </p:nvPr>
        </p:nvSpPr>
        <p:spPr>
          <a:xfrm>
            <a:off x="1436257" y="1474749"/>
            <a:ext cx="44811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1" name="Google Shape;571;g7537d8195f_0_5916"/>
          <p:cNvSpPr txBox="1">
            <a:spLocks noGrp="1"/>
          </p:cNvSpPr>
          <p:nvPr>
            <p:ph type="body" idx="8"/>
          </p:nvPr>
        </p:nvSpPr>
        <p:spPr>
          <a:xfrm>
            <a:off x="6333649" y="3930467"/>
            <a:ext cx="19806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2" name="Google Shape;572;g7537d8195f_0_5916"/>
          <p:cNvSpPr txBox="1">
            <a:spLocks noGrp="1"/>
          </p:cNvSpPr>
          <p:nvPr>
            <p:ph type="body" idx="9"/>
          </p:nvPr>
        </p:nvSpPr>
        <p:spPr>
          <a:xfrm>
            <a:off x="8841572" y="1746863"/>
            <a:ext cx="19914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3" name="Google Shape;573;g7537d8195f_0_5916"/>
          <p:cNvSpPr txBox="1">
            <a:spLocks noGrp="1"/>
          </p:cNvSpPr>
          <p:nvPr>
            <p:ph type="body" idx="13"/>
          </p:nvPr>
        </p:nvSpPr>
        <p:spPr>
          <a:xfrm>
            <a:off x="1328180" y="5824785"/>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74" name="Google Shape;574;g7537d8195f_0_5916"/>
          <p:cNvGrpSpPr/>
          <p:nvPr/>
        </p:nvGrpSpPr>
        <p:grpSpPr>
          <a:xfrm>
            <a:off x="3125756" y="1020445"/>
            <a:ext cx="5951622" cy="80700"/>
            <a:chOff x="3125756" y="1020445"/>
            <a:chExt cx="5951622" cy="80700"/>
          </a:xfrm>
        </p:grpSpPr>
        <p:sp>
          <p:nvSpPr>
            <p:cNvPr id="575" name="Google Shape;575;g7537d8195f_0_5916"/>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6" name="Google Shape;576;g7537d8195f_0_5916"/>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7" name="Google Shape;577;g7537d8195f_0_5916"/>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8" name="Google Shape;578;g7537d8195f_0_5916"/>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79" name="Google Shape;579;g7537d8195f_0_591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picture - Dark">
  <p:cSld name="Big picture - Dark">
    <p:bg>
      <p:bgPr>
        <a:solidFill>
          <a:schemeClr val="lt1"/>
        </a:solidFill>
        <a:effectLst/>
      </p:bgPr>
    </p:bg>
    <p:spTree>
      <p:nvGrpSpPr>
        <p:cNvPr id="1" name="Shape 58"/>
        <p:cNvGrpSpPr/>
        <p:nvPr/>
      </p:nvGrpSpPr>
      <p:grpSpPr>
        <a:xfrm>
          <a:off x="0" y="0"/>
          <a:ext cx="0" cy="0"/>
          <a:chOff x="0" y="0"/>
          <a:chExt cx="0" cy="0"/>
        </a:xfrm>
      </p:grpSpPr>
      <p:sp>
        <p:nvSpPr>
          <p:cNvPr id="59" name="Google Shape;59;g7537d8195f_0_5420"/>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pic>
        <p:nvPicPr>
          <p:cNvPr id="60" name="Google Shape;60;g7537d8195f_0_5420"/>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61" name="Google Shape;61;g7537d8195f_0_5420"/>
          <p:cNvSpPr txBox="1">
            <a:spLocks noGrp="1"/>
          </p:cNvSpPr>
          <p:nvPr>
            <p:ph type="body" idx="1"/>
          </p:nvPr>
        </p:nvSpPr>
        <p:spPr>
          <a:xfrm>
            <a:off x="800100" y="5855957"/>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g7537d8195f_0_5420"/>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g7537d8195f_0_5420"/>
          <p:cNvSpPr>
            <a:spLocks noGrp="1"/>
          </p:cNvSpPr>
          <p:nvPr>
            <p:ph type="pic" idx="2"/>
          </p:nvPr>
        </p:nvSpPr>
        <p:spPr>
          <a:xfrm>
            <a:off x="800100" y="972273"/>
            <a:ext cx="106110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4" name="Google Shape;64;g7537d8195f_0_5420"/>
          <p:cNvGrpSpPr/>
          <p:nvPr/>
        </p:nvGrpSpPr>
        <p:grpSpPr>
          <a:xfrm>
            <a:off x="931196" y="787171"/>
            <a:ext cx="5951622" cy="80700"/>
            <a:chOff x="3125756" y="1020445"/>
            <a:chExt cx="5951622" cy="80700"/>
          </a:xfrm>
        </p:grpSpPr>
        <p:sp>
          <p:nvSpPr>
            <p:cNvPr id="65" name="Google Shape;65;g7537d8195f_0_542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g7537d8195f_0_542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g7537d8195f_0_542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 name="Google Shape;68;g7537d8195f_0_542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9" name="Google Shape;69;g7537d8195f_0_542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rio Blue Segment Left - Light">
  <p:cSld name="Trio Blue Segment Left - Light">
    <p:bg>
      <p:bgPr>
        <a:solidFill>
          <a:schemeClr val="lt1"/>
        </a:solidFill>
        <a:effectLst/>
      </p:bgPr>
    </p:bg>
    <p:spTree>
      <p:nvGrpSpPr>
        <p:cNvPr id="1" name="Shape 580"/>
        <p:cNvGrpSpPr/>
        <p:nvPr/>
      </p:nvGrpSpPr>
      <p:grpSpPr>
        <a:xfrm>
          <a:off x="0" y="0"/>
          <a:ext cx="0" cy="0"/>
          <a:chOff x="0" y="0"/>
          <a:chExt cx="0" cy="0"/>
        </a:xfrm>
      </p:grpSpPr>
      <p:sp>
        <p:nvSpPr>
          <p:cNvPr id="581" name="Google Shape;581;g7537d8195f_0_593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82" name="Google Shape;582;g7537d8195f_0_593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83" name="Google Shape;583;g7537d8195f_0_5938"/>
          <p:cNvSpPr>
            <a:spLocks noGrp="1"/>
          </p:cNvSpPr>
          <p:nvPr>
            <p:ph type="pic" idx="2"/>
          </p:nvPr>
        </p:nvSpPr>
        <p:spPr>
          <a:xfrm>
            <a:off x="393348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4" name="Google Shape;584;g7537d8195f_0_5938"/>
          <p:cNvSpPr/>
          <p:nvPr/>
        </p:nvSpPr>
        <p:spPr>
          <a:xfrm>
            <a:off x="800472" y="1362786"/>
            <a:ext cx="2961900" cy="44553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5" name="Google Shape;585;g7537d8195f_0_5938"/>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6" name="Google Shape;586;g7537d8195f_0_5938"/>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7" name="Google Shape;587;g7537d8195f_0_5938"/>
          <p:cNvSpPr txBox="1">
            <a:spLocks noGrp="1"/>
          </p:cNvSpPr>
          <p:nvPr>
            <p:ph type="body" idx="4"/>
          </p:nvPr>
        </p:nvSpPr>
        <p:spPr>
          <a:xfrm>
            <a:off x="3942108" y="5818705"/>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88" name="Google Shape;588;g7537d8195f_0_5938"/>
          <p:cNvGrpSpPr/>
          <p:nvPr/>
        </p:nvGrpSpPr>
        <p:grpSpPr>
          <a:xfrm>
            <a:off x="3125756" y="1020445"/>
            <a:ext cx="5951622" cy="80700"/>
            <a:chOff x="3125756" y="1020445"/>
            <a:chExt cx="5951622" cy="80700"/>
          </a:xfrm>
        </p:grpSpPr>
        <p:sp>
          <p:nvSpPr>
            <p:cNvPr id="589" name="Google Shape;589;g7537d8195f_0_593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0" name="Google Shape;590;g7537d8195f_0_593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1" name="Google Shape;591;g7537d8195f_0_593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2" name="Google Shape;592;g7537d8195f_0_593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93" name="Google Shape;593;g7537d8195f_0_593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rio Blue Segment Right - Light">
  <p:cSld name="Trio Blue Segment Right - Light">
    <p:bg>
      <p:bgPr>
        <a:solidFill>
          <a:schemeClr val="lt1"/>
        </a:solidFill>
        <a:effectLst/>
      </p:bgPr>
    </p:bg>
    <p:spTree>
      <p:nvGrpSpPr>
        <p:cNvPr id="1" name="Shape 594"/>
        <p:cNvGrpSpPr/>
        <p:nvPr/>
      </p:nvGrpSpPr>
      <p:grpSpPr>
        <a:xfrm>
          <a:off x="0" y="0"/>
          <a:ext cx="0" cy="0"/>
          <a:chOff x="0" y="0"/>
          <a:chExt cx="0" cy="0"/>
        </a:xfrm>
      </p:grpSpPr>
      <p:sp>
        <p:nvSpPr>
          <p:cNvPr id="595" name="Google Shape;595;g7537d8195f_0_595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96" name="Google Shape;596;g7537d8195f_0_595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97" name="Google Shape;597;g7537d8195f_0_5952"/>
          <p:cNvSpPr>
            <a:spLocks noGrp="1"/>
          </p:cNvSpPr>
          <p:nvPr>
            <p:ph type="pic" idx="2"/>
          </p:nvPr>
        </p:nvSpPr>
        <p:spPr>
          <a:xfrm>
            <a:off x="80047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8" name="Google Shape;598;g7537d8195f_0_5952"/>
          <p:cNvSpPr/>
          <p:nvPr/>
        </p:nvSpPr>
        <p:spPr>
          <a:xfrm>
            <a:off x="8466642" y="1362786"/>
            <a:ext cx="2961900" cy="44553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9" name="Google Shape;599;g7537d8195f_0_5952"/>
          <p:cNvSpPr txBox="1">
            <a:spLocks noGrp="1"/>
          </p:cNvSpPr>
          <p:nvPr>
            <p:ph type="body" idx="1"/>
          </p:nvPr>
        </p:nvSpPr>
        <p:spPr>
          <a:xfrm>
            <a:off x="868814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0" name="Google Shape;600;g7537d8195f_0_5952"/>
          <p:cNvSpPr txBox="1">
            <a:spLocks noGrp="1"/>
          </p:cNvSpPr>
          <p:nvPr>
            <p:ph type="body" idx="3"/>
          </p:nvPr>
        </p:nvSpPr>
        <p:spPr>
          <a:xfrm>
            <a:off x="868814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1" name="Google Shape;601;g7537d8195f_0_5952"/>
          <p:cNvSpPr txBox="1">
            <a:spLocks noGrp="1"/>
          </p:cNvSpPr>
          <p:nvPr>
            <p:ph type="body" idx="4"/>
          </p:nvPr>
        </p:nvSpPr>
        <p:spPr>
          <a:xfrm>
            <a:off x="809098" y="5818705"/>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02" name="Google Shape;602;g7537d8195f_0_5952"/>
          <p:cNvGrpSpPr/>
          <p:nvPr/>
        </p:nvGrpSpPr>
        <p:grpSpPr>
          <a:xfrm>
            <a:off x="3125756" y="1020445"/>
            <a:ext cx="5951622" cy="80700"/>
            <a:chOff x="3125756" y="1020445"/>
            <a:chExt cx="5951622" cy="80700"/>
          </a:xfrm>
        </p:grpSpPr>
        <p:sp>
          <p:nvSpPr>
            <p:cNvPr id="603" name="Google Shape;603;g7537d8195f_0_595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4" name="Google Shape;604;g7537d8195f_0_595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5" name="Google Shape;605;g7537d8195f_0_595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6" name="Google Shape;606;g7537d8195f_0_595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07" name="Google Shape;607;g7537d8195f_0_595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rio Green Segment Left - Light">
  <p:cSld name="Trio Green Segment Left - Light">
    <p:bg>
      <p:bgPr>
        <a:solidFill>
          <a:schemeClr val="lt1"/>
        </a:solidFill>
        <a:effectLst/>
      </p:bgPr>
    </p:bg>
    <p:spTree>
      <p:nvGrpSpPr>
        <p:cNvPr id="1" name="Shape 608"/>
        <p:cNvGrpSpPr/>
        <p:nvPr/>
      </p:nvGrpSpPr>
      <p:grpSpPr>
        <a:xfrm>
          <a:off x="0" y="0"/>
          <a:ext cx="0" cy="0"/>
          <a:chOff x="0" y="0"/>
          <a:chExt cx="0" cy="0"/>
        </a:xfrm>
      </p:grpSpPr>
      <p:sp>
        <p:nvSpPr>
          <p:cNvPr id="609" name="Google Shape;609;g7537d8195f_0_596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10" name="Google Shape;610;g7537d8195f_0_596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11" name="Google Shape;611;g7537d8195f_0_5966"/>
          <p:cNvSpPr>
            <a:spLocks noGrp="1"/>
          </p:cNvSpPr>
          <p:nvPr>
            <p:ph type="pic" idx="2"/>
          </p:nvPr>
        </p:nvSpPr>
        <p:spPr>
          <a:xfrm>
            <a:off x="393348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2" name="Google Shape;612;g7537d8195f_0_5966"/>
          <p:cNvSpPr/>
          <p:nvPr/>
        </p:nvSpPr>
        <p:spPr>
          <a:xfrm>
            <a:off x="80047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3" name="Google Shape;613;g7537d8195f_0_5966"/>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4" name="Google Shape;614;g7537d8195f_0_5966"/>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5" name="Google Shape;615;g7537d8195f_0_5966"/>
          <p:cNvSpPr txBox="1">
            <a:spLocks noGrp="1"/>
          </p:cNvSpPr>
          <p:nvPr>
            <p:ph type="body" idx="4"/>
          </p:nvPr>
        </p:nvSpPr>
        <p:spPr>
          <a:xfrm>
            <a:off x="3942108" y="5830384"/>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16" name="Google Shape;616;g7537d8195f_0_5966"/>
          <p:cNvGrpSpPr/>
          <p:nvPr/>
        </p:nvGrpSpPr>
        <p:grpSpPr>
          <a:xfrm>
            <a:off x="3125756" y="1020445"/>
            <a:ext cx="5951622" cy="80700"/>
            <a:chOff x="3125756" y="1020445"/>
            <a:chExt cx="5951622" cy="80700"/>
          </a:xfrm>
        </p:grpSpPr>
        <p:sp>
          <p:nvSpPr>
            <p:cNvPr id="617" name="Google Shape;617;g7537d8195f_0_5966"/>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8" name="Google Shape;618;g7537d8195f_0_5966"/>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9" name="Google Shape;619;g7537d8195f_0_5966"/>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0" name="Google Shape;620;g7537d8195f_0_5966"/>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21" name="Google Shape;621;g7537d8195f_0_596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rio Green Segment Right - Light">
  <p:cSld name="Trio Green Segment Right - Light">
    <p:bg>
      <p:bgPr>
        <a:solidFill>
          <a:schemeClr val="lt1"/>
        </a:solidFill>
        <a:effectLst/>
      </p:bgPr>
    </p:bg>
    <p:spTree>
      <p:nvGrpSpPr>
        <p:cNvPr id="1" name="Shape 622"/>
        <p:cNvGrpSpPr/>
        <p:nvPr/>
      </p:nvGrpSpPr>
      <p:grpSpPr>
        <a:xfrm>
          <a:off x="0" y="0"/>
          <a:ext cx="0" cy="0"/>
          <a:chOff x="0" y="0"/>
          <a:chExt cx="0" cy="0"/>
        </a:xfrm>
      </p:grpSpPr>
      <p:sp>
        <p:nvSpPr>
          <p:cNvPr id="623" name="Google Shape;623;g7537d8195f_0_598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4" name="Google Shape;624;g7537d8195f_0_598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25" name="Google Shape;625;g7537d8195f_0_5980"/>
          <p:cNvSpPr>
            <a:spLocks noGrp="1"/>
          </p:cNvSpPr>
          <p:nvPr>
            <p:ph type="pic" idx="2"/>
          </p:nvPr>
        </p:nvSpPr>
        <p:spPr>
          <a:xfrm>
            <a:off x="80047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6" name="Google Shape;626;g7537d8195f_0_5980"/>
          <p:cNvSpPr/>
          <p:nvPr/>
        </p:nvSpPr>
        <p:spPr>
          <a:xfrm>
            <a:off x="846664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7" name="Google Shape;627;g7537d8195f_0_5980"/>
          <p:cNvSpPr txBox="1">
            <a:spLocks noGrp="1"/>
          </p:cNvSpPr>
          <p:nvPr>
            <p:ph type="body" idx="1"/>
          </p:nvPr>
        </p:nvSpPr>
        <p:spPr>
          <a:xfrm>
            <a:off x="868814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8" name="Google Shape;628;g7537d8195f_0_5980"/>
          <p:cNvSpPr txBox="1">
            <a:spLocks noGrp="1"/>
          </p:cNvSpPr>
          <p:nvPr>
            <p:ph type="body" idx="3"/>
          </p:nvPr>
        </p:nvSpPr>
        <p:spPr>
          <a:xfrm>
            <a:off x="868814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9" name="Google Shape;629;g7537d8195f_0_5980"/>
          <p:cNvSpPr txBox="1">
            <a:spLocks noGrp="1"/>
          </p:cNvSpPr>
          <p:nvPr>
            <p:ph type="body" idx="4"/>
          </p:nvPr>
        </p:nvSpPr>
        <p:spPr>
          <a:xfrm>
            <a:off x="800472" y="5830384"/>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30" name="Google Shape;630;g7537d8195f_0_5980"/>
          <p:cNvGrpSpPr/>
          <p:nvPr/>
        </p:nvGrpSpPr>
        <p:grpSpPr>
          <a:xfrm>
            <a:off x="3125756" y="1020445"/>
            <a:ext cx="5951622" cy="80700"/>
            <a:chOff x="3125756" y="1020445"/>
            <a:chExt cx="5951622" cy="80700"/>
          </a:xfrm>
        </p:grpSpPr>
        <p:sp>
          <p:nvSpPr>
            <p:cNvPr id="631" name="Google Shape;631;g7537d8195f_0_598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2" name="Google Shape;632;g7537d8195f_0_598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3" name="Google Shape;633;g7537d8195f_0_598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4" name="Google Shape;634;g7537d8195f_0_598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35" name="Google Shape;635;g7537d8195f_0_598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rio Green2 Segment Left - Light">
  <p:cSld name="Trio Green2 Segment Left - Light">
    <p:bg>
      <p:bgPr>
        <a:solidFill>
          <a:schemeClr val="lt1"/>
        </a:solidFill>
        <a:effectLst/>
      </p:bgPr>
    </p:bg>
    <p:spTree>
      <p:nvGrpSpPr>
        <p:cNvPr id="1" name="Shape 636"/>
        <p:cNvGrpSpPr/>
        <p:nvPr/>
      </p:nvGrpSpPr>
      <p:grpSpPr>
        <a:xfrm>
          <a:off x="0" y="0"/>
          <a:ext cx="0" cy="0"/>
          <a:chOff x="0" y="0"/>
          <a:chExt cx="0" cy="0"/>
        </a:xfrm>
      </p:grpSpPr>
      <p:sp>
        <p:nvSpPr>
          <p:cNvPr id="637" name="Google Shape;637;g7537d8195f_0_599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38" name="Google Shape;638;g7537d8195f_0_599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39" name="Google Shape;639;g7537d8195f_0_5994"/>
          <p:cNvSpPr>
            <a:spLocks noGrp="1"/>
          </p:cNvSpPr>
          <p:nvPr>
            <p:ph type="pic" idx="2"/>
          </p:nvPr>
        </p:nvSpPr>
        <p:spPr>
          <a:xfrm>
            <a:off x="393348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0" name="Google Shape;640;g7537d8195f_0_5994"/>
          <p:cNvSpPr/>
          <p:nvPr/>
        </p:nvSpPr>
        <p:spPr>
          <a:xfrm>
            <a:off x="800472" y="1362786"/>
            <a:ext cx="2961900" cy="44553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1" name="Google Shape;641;g7537d8195f_0_5994"/>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2" name="Google Shape;642;g7537d8195f_0_5994"/>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3" name="Google Shape;643;g7537d8195f_0_5994"/>
          <p:cNvSpPr txBox="1">
            <a:spLocks noGrp="1"/>
          </p:cNvSpPr>
          <p:nvPr>
            <p:ph type="body" idx="4"/>
          </p:nvPr>
        </p:nvSpPr>
        <p:spPr>
          <a:xfrm>
            <a:off x="3933482" y="5830384"/>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44" name="Google Shape;644;g7537d8195f_0_5994"/>
          <p:cNvGrpSpPr/>
          <p:nvPr/>
        </p:nvGrpSpPr>
        <p:grpSpPr>
          <a:xfrm>
            <a:off x="3125756" y="1020445"/>
            <a:ext cx="5951622" cy="80700"/>
            <a:chOff x="3125756" y="1020445"/>
            <a:chExt cx="5951622" cy="80700"/>
          </a:xfrm>
        </p:grpSpPr>
        <p:sp>
          <p:nvSpPr>
            <p:cNvPr id="645" name="Google Shape;645;g7537d8195f_0_5994"/>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6" name="Google Shape;646;g7537d8195f_0_5994"/>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7" name="Google Shape;647;g7537d8195f_0_5994"/>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8" name="Google Shape;648;g7537d8195f_0_5994"/>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49" name="Google Shape;649;g7537d8195f_0_599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rio Green2 Segment Right - Light">
  <p:cSld name="Trio Green2 Segment Right - Light">
    <p:bg>
      <p:bgPr>
        <a:solidFill>
          <a:schemeClr val="lt1"/>
        </a:solidFill>
        <a:effectLst/>
      </p:bgPr>
    </p:bg>
    <p:spTree>
      <p:nvGrpSpPr>
        <p:cNvPr id="1" name="Shape 650"/>
        <p:cNvGrpSpPr/>
        <p:nvPr/>
      </p:nvGrpSpPr>
      <p:grpSpPr>
        <a:xfrm>
          <a:off x="0" y="0"/>
          <a:ext cx="0" cy="0"/>
          <a:chOff x="0" y="0"/>
          <a:chExt cx="0" cy="0"/>
        </a:xfrm>
      </p:grpSpPr>
      <p:sp>
        <p:nvSpPr>
          <p:cNvPr id="651" name="Google Shape;651;g7537d8195f_0_600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52" name="Google Shape;652;g7537d8195f_0_600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53" name="Google Shape;653;g7537d8195f_0_6008"/>
          <p:cNvSpPr>
            <a:spLocks noGrp="1"/>
          </p:cNvSpPr>
          <p:nvPr>
            <p:ph type="pic" idx="2"/>
          </p:nvPr>
        </p:nvSpPr>
        <p:spPr>
          <a:xfrm>
            <a:off x="80047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4" name="Google Shape;654;g7537d8195f_0_6008"/>
          <p:cNvSpPr/>
          <p:nvPr/>
        </p:nvSpPr>
        <p:spPr>
          <a:xfrm>
            <a:off x="8466642" y="1362786"/>
            <a:ext cx="2961900" cy="44553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5" name="Google Shape;655;g7537d8195f_0_6008"/>
          <p:cNvSpPr txBox="1">
            <a:spLocks noGrp="1"/>
          </p:cNvSpPr>
          <p:nvPr>
            <p:ph type="body" idx="1"/>
          </p:nvPr>
        </p:nvSpPr>
        <p:spPr>
          <a:xfrm>
            <a:off x="868814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6" name="Google Shape;656;g7537d8195f_0_6008"/>
          <p:cNvSpPr txBox="1">
            <a:spLocks noGrp="1"/>
          </p:cNvSpPr>
          <p:nvPr>
            <p:ph type="body" idx="3"/>
          </p:nvPr>
        </p:nvSpPr>
        <p:spPr>
          <a:xfrm>
            <a:off x="868814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7" name="Google Shape;657;g7537d8195f_0_6008"/>
          <p:cNvSpPr txBox="1">
            <a:spLocks noGrp="1"/>
          </p:cNvSpPr>
          <p:nvPr>
            <p:ph type="body" idx="4"/>
          </p:nvPr>
        </p:nvSpPr>
        <p:spPr>
          <a:xfrm>
            <a:off x="800472" y="5818165"/>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58" name="Google Shape;658;g7537d8195f_0_6008"/>
          <p:cNvGrpSpPr/>
          <p:nvPr/>
        </p:nvGrpSpPr>
        <p:grpSpPr>
          <a:xfrm>
            <a:off x="3125756" y="1020445"/>
            <a:ext cx="5951622" cy="80700"/>
            <a:chOff x="3125756" y="1020445"/>
            <a:chExt cx="5951622" cy="80700"/>
          </a:xfrm>
        </p:grpSpPr>
        <p:sp>
          <p:nvSpPr>
            <p:cNvPr id="659" name="Google Shape;659;g7537d8195f_0_600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0" name="Google Shape;660;g7537d8195f_0_600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1" name="Google Shape;661;g7537d8195f_0_600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2" name="Google Shape;662;g7537d8195f_0_600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63" name="Google Shape;663;g7537d8195f_0_600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opic Arrows - Light">
  <p:cSld name="Topic Arrows - Light">
    <p:bg>
      <p:bgPr>
        <a:solidFill>
          <a:schemeClr val="lt1"/>
        </a:solidFill>
        <a:effectLst/>
      </p:bgPr>
    </p:bg>
    <p:spTree>
      <p:nvGrpSpPr>
        <p:cNvPr id="1" name="Shape 664"/>
        <p:cNvGrpSpPr/>
        <p:nvPr/>
      </p:nvGrpSpPr>
      <p:grpSpPr>
        <a:xfrm>
          <a:off x="0" y="0"/>
          <a:ext cx="0" cy="0"/>
          <a:chOff x="0" y="0"/>
          <a:chExt cx="0" cy="0"/>
        </a:xfrm>
      </p:grpSpPr>
      <p:sp>
        <p:nvSpPr>
          <p:cNvPr id="665" name="Google Shape;665;g7537d8195f_0_602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6" name="Google Shape;666;g7537d8195f_0_6022"/>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67" name="Google Shape;667;g7537d8195f_0_602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68" name="Google Shape;668;g7537d8195f_0_6022"/>
          <p:cNvSpPr/>
          <p:nvPr/>
        </p:nvSpPr>
        <p:spPr>
          <a:xfrm>
            <a:off x="1734671" y="1834740"/>
            <a:ext cx="1685700" cy="2563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9" name="Google Shape;669;g7537d8195f_0_6022"/>
          <p:cNvSpPr/>
          <p:nvPr/>
        </p:nvSpPr>
        <p:spPr>
          <a:xfrm>
            <a:off x="4068825" y="1832478"/>
            <a:ext cx="1685700" cy="2563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0" name="Google Shape;670;g7537d8195f_0_6022"/>
          <p:cNvSpPr/>
          <p:nvPr/>
        </p:nvSpPr>
        <p:spPr>
          <a:xfrm>
            <a:off x="6402502" y="1832478"/>
            <a:ext cx="1685700" cy="2563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1" name="Google Shape;671;g7537d8195f_0_6022"/>
          <p:cNvSpPr/>
          <p:nvPr/>
        </p:nvSpPr>
        <p:spPr>
          <a:xfrm>
            <a:off x="8742816" y="1832478"/>
            <a:ext cx="1678800" cy="2563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2" name="Google Shape;672;g7537d8195f_0_6022"/>
          <p:cNvSpPr txBox="1">
            <a:spLocks noGrp="1"/>
          </p:cNvSpPr>
          <p:nvPr>
            <p:ph type="body" idx="2"/>
          </p:nvPr>
        </p:nvSpPr>
        <p:spPr>
          <a:xfrm>
            <a:off x="1731586" y="2737712"/>
            <a:ext cx="16794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3" name="Google Shape;673;g7537d8195f_0_6022"/>
          <p:cNvSpPr txBox="1">
            <a:spLocks noGrp="1"/>
          </p:cNvSpPr>
          <p:nvPr>
            <p:ph type="body" idx="3"/>
          </p:nvPr>
        </p:nvSpPr>
        <p:spPr>
          <a:xfrm>
            <a:off x="4065739" y="2737712"/>
            <a:ext cx="16875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4" name="Google Shape;674;g7537d8195f_0_6022"/>
          <p:cNvSpPr txBox="1">
            <a:spLocks noGrp="1"/>
          </p:cNvSpPr>
          <p:nvPr>
            <p:ph type="body" idx="4"/>
          </p:nvPr>
        </p:nvSpPr>
        <p:spPr>
          <a:xfrm>
            <a:off x="6399416" y="2726824"/>
            <a:ext cx="16887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5" name="Google Shape;675;g7537d8195f_0_6022"/>
          <p:cNvSpPr txBox="1">
            <a:spLocks noGrp="1"/>
          </p:cNvSpPr>
          <p:nvPr>
            <p:ph type="body" idx="5"/>
          </p:nvPr>
        </p:nvSpPr>
        <p:spPr>
          <a:xfrm>
            <a:off x="8737427" y="2726824"/>
            <a:ext cx="16839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6" name="Google Shape;676;g7537d8195f_0_6022"/>
          <p:cNvSpPr/>
          <p:nvPr/>
        </p:nvSpPr>
        <p:spPr>
          <a:xfrm rot="10800000">
            <a:off x="1731724" y="4396127"/>
            <a:ext cx="1689000" cy="498600"/>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7" name="Google Shape;677;g7537d8195f_0_6022"/>
          <p:cNvSpPr/>
          <p:nvPr/>
        </p:nvSpPr>
        <p:spPr>
          <a:xfrm rot="10800000">
            <a:off x="4058766" y="4396127"/>
            <a:ext cx="1689000" cy="498600"/>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8" name="Google Shape;678;g7537d8195f_0_6022"/>
          <p:cNvSpPr/>
          <p:nvPr/>
        </p:nvSpPr>
        <p:spPr>
          <a:xfrm rot="10800000">
            <a:off x="6403528" y="4396126"/>
            <a:ext cx="1689000" cy="498600"/>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9" name="Google Shape;679;g7537d8195f_0_6022"/>
          <p:cNvSpPr/>
          <p:nvPr/>
        </p:nvSpPr>
        <p:spPr>
          <a:xfrm rot="10800000">
            <a:off x="8732471" y="4396127"/>
            <a:ext cx="1689000" cy="498600"/>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0" name="Google Shape;680;g7537d8195f_0_6022"/>
          <p:cNvSpPr txBox="1">
            <a:spLocks noGrp="1"/>
          </p:cNvSpPr>
          <p:nvPr>
            <p:ph type="body" idx="6"/>
          </p:nvPr>
        </p:nvSpPr>
        <p:spPr>
          <a:xfrm>
            <a:off x="8691751"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1" name="Google Shape;681;g7537d8195f_0_6022"/>
          <p:cNvSpPr txBox="1">
            <a:spLocks noGrp="1"/>
          </p:cNvSpPr>
          <p:nvPr>
            <p:ph type="body" idx="7"/>
          </p:nvPr>
        </p:nvSpPr>
        <p:spPr>
          <a:xfrm>
            <a:off x="6333503"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2" name="Google Shape;682;g7537d8195f_0_6022"/>
          <p:cNvSpPr txBox="1">
            <a:spLocks noGrp="1"/>
          </p:cNvSpPr>
          <p:nvPr>
            <p:ph type="body" idx="8"/>
          </p:nvPr>
        </p:nvSpPr>
        <p:spPr>
          <a:xfrm>
            <a:off x="4001370"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3" name="Google Shape;683;g7537d8195f_0_6022"/>
          <p:cNvSpPr txBox="1">
            <a:spLocks noGrp="1"/>
          </p:cNvSpPr>
          <p:nvPr>
            <p:ph type="body" idx="9"/>
          </p:nvPr>
        </p:nvSpPr>
        <p:spPr>
          <a:xfrm>
            <a:off x="1669237"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4" name="Google Shape;684;g7537d8195f_0_6022"/>
          <p:cNvSpPr txBox="1">
            <a:spLocks noGrp="1"/>
          </p:cNvSpPr>
          <p:nvPr>
            <p:ph type="body" idx="13"/>
          </p:nvPr>
        </p:nvSpPr>
        <p:spPr>
          <a:xfrm>
            <a:off x="1731963" y="1831975"/>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5" name="Google Shape;685;g7537d8195f_0_6022"/>
          <p:cNvSpPr txBox="1">
            <a:spLocks noGrp="1"/>
          </p:cNvSpPr>
          <p:nvPr>
            <p:ph type="body" idx="14"/>
          </p:nvPr>
        </p:nvSpPr>
        <p:spPr>
          <a:xfrm>
            <a:off x="4063408"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6" name="Google Shape;686;g7537d8195f_0_6022"/>
          <p:cNvSpPr txBox="1">
            <a:spLocks noGrp="1"/>
          </p:cNvSpPr>
          <p:nvPr>
            <p:ph type="body" idx="15"/>
          </p:nvPr>
        </p:nvSpPr>
        <p:spPr>
          <a:xfrm>
            <a:off x="6402501"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7" name="Google Shape;687;g7537d8195f_0_6022"/>
          <p:cNvSpPr txBox="1">
            <a:spLocks noGrp="1"/>
          </p:cNvSpPr>
          <p:nvPr>
            <p:ph type="body" idx="16"/>
          </p:nvPr>
        </p:nvSpPr>
        <p:spPr>
          <a:xfrm>
            <a:off x="8736812" y="1832332"/>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88" name="Google Shape;688;g7537d8195f_0_6022"/>
          <p:cNvGrpSpPr/>
          <p:nvPr/>
        </p:nvGrpSpPr>
        <p:grpSpPr>
          <a:xfrm>
            <a:off x="3125756" y="1020445"/>
            <a:ext cx="5951622" cy="80700"/>
            <a:chOff x="3125756" y="1020445"/>
            <a:chExt cx="5951622" cy="80700"/>
          </a:xfrm>
        </p:grpSpPr>
        <p:sp>
          <p:nvSpPr>
            <p:cNvPr id="689" name="Google Shape;689;g7537d8195f_0_602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0" name="Google Shape;690;g7537d8195f_0_602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1" name="Google Shape;691;g7537d8195f_0_602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2" name="Google Shape;692;g7537d8195f_0_602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93" name="Google Shape;693;g7537d8195f_0_602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opic Bars - Light">
  <p:cSld name="Topic Bars - Light">
    <p:bg>
      <p:bgPr>
        <a:solidFill>
          <a:schemeClr val="lt1"/>
        </a:solidFill>
        <a:effectLst/>
      </p:bgPr>
    </p:bg>
    <p:spTree>
      <p:nvGrpSpPr>
        <p:cNvPr id="1" name="Shape 694"/>
        <p:cNvGrpSpPr/>
        <p:nvPr/>
      </p:nvGrpSpPr>
      <p:grpSpPr>
        <a:xfrm>
          <a:off x="0" y="0"/>
          <a:ext cx="0" cy="0"/>
          <a:chOff x="0" y="0"/>
          <a:chExt cx="0" cy="0"/>
        </a:xfrm>
      </p:grpSpPr>
      <p:sp>
        <p:nvSpPr>
          <p:cNvPr id="695" name="Google Shape;695;g7537d8195f_0_6052"/>
          <p:cNvSpPr txBox="1">
            <a:spLocks noGrp="1"/>
          </p:cNvSpPr>
          <p:nvPr>
            <p:ph type="ctrTitle"/>
          </p:nvPr>
        </p:nvSpPr>
        <p:spPr>
          <a:xfrm>
            <a:off x="696299" y="214597"/>
            <a:ext cx="10610100" cy="701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96" name="Google Shape;696;g7537d8195f_0_6052"/>
          <p:cNvPicPr preferRelativeResize="0"/>
          <p:nvPr/>
        </p:nvPicPr>
        <p:blipFill rotWithShape="1">
          <a:blip r:embed="rId2">
            <a:alphaModFix/>
          </a:blip>
          <a:srcRect/>
          <a:stretch/>
        </p:blipFill>
        <p:spPr>
          <a:xfrm>
            <a:off x="10069904" y="5949161"/>
            <a:ext cx="1800765" cy="503155"/>
          </a:xfrm>
          <a:prstGeom prst="rect">
            <a:avLst/>
          </a:prstGeom>
          <a:noFill/>
          <a:ln>
            <a:noFill/>
          </a:ln>
        </p:spPr>
      </p:pic>
      <p:grpSp>
        <p:nvGrpSpPr>
          <p:cNvPr id="697" name="Google Shape;697;g7537d8195f_0_6052"/>
          <p:cNvGrpSpPr/>
          <p:nvPr/>
        </p:nvGrpSpPr>
        <p:grpSpPr>
          <a:xfrm>
            <a:off x="2093875" y="1349783"/>
            <a:ext cx="106539" cy="4787623"/>
            <a:chOff x="2536243" y="1099329"/>
            <a:chExt cx="79501" cy="4875876"/>
          </a:xfrm>
        </p:grpSpPr>
        <p:sp>
          <p:nvSpPr>
            <p:cNvPr id="698" name="Google Shape;698;g7537d8195f_0_6052"/>
            <p:cNvSpPr/>
            <p:nvPr/>
          </p:nvSpPr>
          <p:spPr>
            <a:xfrm rot="-5400000">
              <a:off x="2042294" y="1593279"/>
              <a:ext cx="1067400" cy="79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9" name="Google Shape;699;g7537d8195f_0_6052"/>
            <p:cNvSpPr/>
            <p:nvPr/>
          </p:nvSpPr>
          <p:spPr>
            <a:xfrm rot="-5400000">
              <a:off x="2042294" y="2864234"/>
              <a:ext cx="1067400" cy="79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0" name="Google Shape;700;g7537d8195f_0_6052"/>
            <p:cNvSpPr/>
            <p:nvPr/>
          </p:nvSpPr>
          <p:spPr>
            <a:xfrm rot="-5400000">
              <a:off x="2042294" y="4135186"/>
              <a:ext cx="1067400" cy="79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1" name="Google Shape;701;g7537d8195f_0_6052"/>
            <p:cNvSpPr/>
            <p:nvPr/>
          </p:nvSpPr>
          <p:spPr>
            <a:xfrm rot="-5400000">
              <a:off x="2044543" y="5404005"/>
              <a:ext cx="1062900" cy="79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02" name="Google Shape;702;g7537d8195f_0_6052"/>
          <p:cNvSpPr txBox="1">
            <a:spLocks noGrp="1"/>
          </p:cNvSpPr>
          <p:nvPr>
            <p:ph type="body" idx="1"/>
          </p:nvPr>
        </p:nvSpPr>
        <p:spPr>
          <a:xfrm>
            <a:off x="2431550" y="1349826"/>
            <a:ext cx="7187100" cy="1047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3" name="Google Shape;703;g7537d8195f_0_6052"/>
          <p:cNvSpPr txBox="1">
            <a:spLocks noGrp="1"/>
          </p:cNvSpPr>
          <p:nvPr>
            <p:ph type="body" idx="2"/>
          </p:nvPr>
        </p:nvSpPr>
        <p:spPr>
          <a:xfrm>
            <a:off x="2431550" y="2597744"/>
            <a:ext cx="7187100" cy="1047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4" name="Google Shape;704;g7537d8195f_0_6052"/>
          <p:cNvSpPr txBox="1">
            <a:spLocks noGrp="1"/>
          </p:cNvSpPr>
          <p:nvPr>
            <p:ph type="body" idx="3"/>
          </p:nvPr>
        </p:nvSpPr>
        <p:spPr>
          <a:xfrm>
            <a:off x="2431550" y="3845660"/>
            <a:ext cx="7187100" cy="1047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5" name="Google Shape;705;g7537d8195f_0_6052"/>
          <p:cNvSpPr txBox="1">
            <a:spLocks noGrp="1"/>
          </p:cNvSpPr>
          <p:nvPr>
            <p:ph type="body" idx="4"/>
          </p:nvPr>
        </p:nvSpPr>
        <p:spPr>
          <a:xfrm>
            <a:off x="2431550" y="5093576"/>
            <a:ext cx="7187100" cy="1047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6" name="Google Shape;706;g7537d8195f_0_605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Applause Slide - Light">
  <p:cSld name="1_Applause Slide - Light">
    <p:bg>
      <p:bgPr>
        <a:solidFill>
          <a:schemeClr val="lt1"/>
        </a:solidFill>
        <a:effectLst/>
      </p:bgPr>
    </p:bg>
    <p:spTree>
      <p:nvGrpSpPr>
        <p:cNvPr id="1" name="Shape 707"/>
        <p:cNvGrpSpPr/>
        <p:nvPr/>
      </p:nvGrpSpPr>
      <p:grpSpPr>
        <a:xfrm>
          <a:off x="0" y="0"/>
          <a:ext cx="0" cy="0"/>
          <a:chOff x="0" y="0"/>
          <a:chExt cx="0" cy="0"/>
        </a:xfrm>
      </p:grpSpPr>
      <p:grpSp>
        <p:nvGrpSpPr>
          <p:cNvPr id="708" name="Google Shape;708;g7537d8195f_0_6065"/>
          <p:cNvGrpSpPr/>
          <p:nvPr/>
        </p:nvGrpSpPr>
        <p:grpSpPr>
          <a:xfrm>
            <a:off x="3134017" y="1832999"/>
            <a:ext cx="5943988" cy="82349"/>
            <a:chOff x="5731098" y="5387417"/>
            <a:chExt cx="6181995" cy="93155"/>
          </a:xfrm>
        </p:grpSpPr>
        <p:sp>
          <p:nvSpPr>
            <p:cNvPr id="709" name="Google Shape;709;g7537d8195f_0_6065"/>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0" name="Google Shape;710;g7537d8195f_0_6065"/>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1" name="Google Shape;711;g7537d8195f_0_6065"/>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2" name="Google Shape;712;g7537d8195f_0_6065"/>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13" name="Google Shape;713;g7537d8195f_0_6065"/>
          <p:cNvSpPr txBox="1"/>
          <p:nvPr/>
        </p:nvSpPr>
        <p:spPr>
          <a:xfrm>
            <a:off x="4897425" y="3221444"/>
            <a:ext cx="24162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2019 The Xerces Society, Inc. </a:t>
            </a:r>
            <a:endParaRPr sz="1200" b="0" i="0" u="none" strike="noStrike" cap="none">
              <a:solidFill>
                <a:srgbClr val="556779"/>
              </a:solidFill>
              <a:latin typeface="Avenir"/>
              <a:ea typeface="Avenir"/>
              <a:cs typeface="Avenir"/>
              <a:sym typeface="Avenir"/>
            </a:endParaRPr>
          </a:p>
        </p:txBody>
      </p:sp>
      <p:sp>
        <p:nvSpPr>
          <p:cNvPr id="714" name="Google Shape;714;g7537d8195f_0_6065"/>
          <p:cNvSpPr txBox="1"/>
          <p:nvPr/>
        </p:nvSpPr>
        <p:spPr>
          <a:xfrm>
            <a:off x="800472" y="5580757"/>
            <a:ext cx="10610100" cy="646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All content, including text, images and  graphics, as well as the arrangement of these elements within this presentation is either the intellectual property of The Xerces Society, Inc.  or  is used in this presentation with the permission of the copyright holder.  Neither this presentation, nor any individual element from this presentation, may be used without the prior written consent of the the applicable copyright holder. All rights reserved.</a:t>
            </a:r>
            <a:endParaRPr sz="1200" b="0" i="0" u="none" strike="noStrike" cap="none">
              <a:solidFill>
                <a:srgbClr val="556779"/>
              </a:solidFill>
              <a:latin typeface="Avenir"/>
              <a:ea typeface="Avenir"/>
              <a:cs typeface="Avenir"/>
              <a:sym typeface="Avenir"/>
            </a:endParaRPr>
          </a:p>
        </p:txBody>
      </p:sp>
      <p:pic>
        <p:nvPicPr>
          <p:cNvPr id="715" name="Google Shape;715;g7537d8195f_0_6065"/>
          <p:cNvPicPr preferRelativeResize="0"/>
          <p:nvPr/>
        </p:nvPicPr>
        <p:blipFill rotWithShape="1">
          <a:blip r:embed="rId2">
            <a:alphaModFix/>
          </a:blip>
          <a:srcRect/>
          <a:stretch/>
        </p:blipFill>
        <p:spPr>
          <a:xfrm>
            <a:off x="4790530" y="2171870"/>
            <a:ext cx="2523195" cy="1062265"/>
          </a:xfrm>
          <a:prstGeom prst="rect">
            <a:avLst/>
          </a:prstGeom>
          <a:noFill/>
          <a:ln>
            <a:noFill/>
          </a:ln>
        </p:spPr>
      </p:pic>
      <p:sp>
        <p:nvSpPr>
          <p:cNvPr id="716" name="Google Shape;716;g7537d8195f_0_6065"/>
          <p:cNvSpPr txBox="1">
            <a:spLocks noGrp="1"/>
          </p:cNvSpPr>
          <p:nvPr>
            <p:ph type="body" idx="1"/>
          </p:nvPr>
        </p:nvSpPr>
        <p:spPr>
          <a:xfrm>
            <a:off x="799832" y="3750197"/>
            <a:ext cx="10611000" cy="1697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a:solidFill>
                  <a:srgbClr val="556779"/>
                </a:solidFill>
                <a:latin typeface="Avenir"/>
                <a:ea typeface="Avenir"/>
                <a:cs typeface="Avenir"/>
                <a:sym typeface="Avenir"/>
              </a:defRPr>
            </a:lvl1pPr>
            <a:lvl2pPr marL="914400" lvl="1" indent="-381000" algn="l">
              <a:lnSpc>
                <a:spcPct val="90000"/>
              </a:lnSpc>
              <a:spcBef>
                <a:spcPts val="500"/>
              </a:spcBef>
              <a:spcAft>
                <a:spcPts val="0"/>
              </a:spcAft>
              <a:buClr>
                <a:srgbClr val="556779"/>
              </a:buClr>
              <a:buSzPts val="2400"/>
              <a:buChar char="•"/>
              <a:defRPr>
                <a:solidFill>
                  <a:srgbClr val="556779"/>
                </a:solidFill>
                <a:latin typeface="Avenir"/>
                <a:ea typeface="Avenir"/>
                <a:cs typeface="Avenir"/>
                <a:sym typeface="Avenir"/>
              </a:defRPr>
            </a:lvl2pPr>
            <a:lvl3pPr marL="1371600" lvl="2" indent="-355600" algn="l">
              <a:lnSpc>
                <a:spcPct val="90000"/>
              </a:lnSpc>
              <a:spcBef>
                <a:spcPts val="500"/>
              </a:spcBef>
              <a:spcAft>
                <a:spcPts val="0"/>
              </a:spcAft>
              <a:buClr>
                <a:srgbClr val="556779"/>
              </a:buClr>
              <a:buSzPts val="2000"/>
              <a:buChar char="•"/>
              <a:defRPr>
                <a:solidFill>
                  <a:srgbClr val="556779"/>
                </a:solidFill>
                <a:latin typeface="Avenir"/>
                <a:ea typeface="Avenir"/>
                <a:cs typeface="Avenir"/>
                <a:sym typeface="Avenir"/>
              </a:defRPr>
            </a:lvl3pPr>
            <a:lvl4pPr marL="1828800" lvl="3"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4pPr>
            <a:lvl5pPr marL="2286000" lvl="4"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7" name="Google Shape;717;g7537d8195f_0_6065"/>
          <p:cNvSpPr/>
          <p:nvPr/>
        </p:nvSpPr>
        <p:spPr>
          <a:xfrm>
            <a:off x="4544600" y="1017814"/>
            <a:ext cx="3015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rgbClr val="556779"/>
                </a:solidFill>
                <a:latin typeface="Avenir"/>
                <a:ea typeface="Avenir"/>
                <a:cs typeface="Avenir"/>
                <a:sym typeface="Avenir"/>
              </a:rPr>
              <a:t>Thank You</a:t>
            </a:r>
            <a:endParaRPr sz="48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 photos left - dark">
  <p:cSld name="2 photos left - dark">
    <p:spTree>
      <p:nvGrpSpPr>
        <p:cNvPr id="1" name="Shape 718"/>
        <p:cNvGrpSpPr/>
        <p:nvPr/>
      </p:nvGrpSpPr>
      <p:grpSpPr>
        <a:xfrm>
          <a:off x="0" y="0"/>
          <a:ext cx="0" cy="0"/>
          <a:chOff x="0" y="0"/>
          <a:chExt cx="0" cy="0"/>
        </a:xfrm>
      </p:grpSpPr>
      <p:sp>
        <p:nvSpPr>
          <p:cNvPr id="719" name="Google Shape;719;g7537d8195f_0_6090"/>
          <p:cNvSpPr/>
          <p:nvPr/>
        </p:nvSpPr>
        <p:spPr>
          <a:xfrm>
            <a:off x="5576552" y="0"/>
            <a:ext cx="66153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0" name="Google Shape;720;g7537d8195f_0_6090"/>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1" name="Google Shape;721;g7537d8195f_0_6090"/>
          <p:cNvSpPr>
            <a:spLocks noGrp="1"/>
          </p:cNvSpPr>
          <p:nvPr>
            <p:ph type="pic" idx="2"/>
          </p:nvPr>
        </p:nvSpPr>
        <p:spPr>
          <a:xfrm>
            <a:off x="0" y="0"/>
            <a:ext cx="5473800" cy="3402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2" name="Google Shape;722;g7537d8195f_0_6090"/>
          <p:cNvSpPr txBox="1">
            <a:spLocks noGrp="1"/>
          </p:cNvSpPr>
          <p:nvPr>
            <p:ph type="body" idx="1"/>
          </p:nvPr>
        </p:nvSpPr>
        <p:spPr>
          <a:xfrm>
            <a:off x="5911401" y="994531"/>
            <a:ext cx="5821200" cy="4933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3" name="Google Shape;723;g7537d8195f_0_6090"/>
          <p:cNvSpPr txBox="1">
            <a:spLocks noGrp="1"/>
          </p:cNvSpPr>
          <p:nvPr>
            <p:ph type="body" idx="3"/>
          </p:nvPr>
        </p:nvSpPr>
        <p:spPr>
          <a:xfrm rot="-5400000">
            <a:off x="2779625"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4" name="Google Shape;724;g7537d8195f_0_6090"/>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725" name="Google Shape;725;g7537d8195f_0_6090"/>
          <p:cNvSpPr>
            <a:spLocks noGrp="1"/>
          </p:cNvSpPr>
          <p:nvPr>
            <p:ph type="pic" idx="4"/>
          </p:nvPr>
        </p:nvSpPr>
        <p:spPr>
          <a:xfrm>
            <a:off x="0" y="3402957"/>
            <a:ext cx="5473800" cy="3455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26" name="Google Shape;726;g7537d8195f_0_6090"/>
          <p:cNvGrpSpPr/>
          <p:nvPr/>
        </p:nvGrpSpPr>
        <p:grpSpPr>
          <a:xfrm>
            <a:off x="6736976" y="771839"/>
            <a:ext cx="4411345" cy="80701"/>
            <a:chOff x="6736976" y="771839"/>
            <a:chExt cx="4411345" cy="80701"/>
          </a:xfrm>
        </p:grpSpPr>
        <p:sp>
          <p:nvSpPr>
            <p:cNvPr id="727" name="Google Shape;727;g7537d8195f_0_6090"/>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8" name="Google Shape;728;g7537d8195f_0_6090"/>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9" name="Google Shape;729;g7537d8195f_0_6090"/>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0" name="Google Shape;730;g7537d8195f_0_6090"/>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31" name="Google Shape;731;g7537d8195f_0_609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opic Arrows - Dark">
  <p:cSld name="1_Topic Arrows - Dark">
    <p:bg>
      <p:bgPr>
        <a:solidFill>
          <a:schemeClr val="lt1"/>
        </a:solidFill>
        <a:effectLst/>
      </p:bgPr>
    </p:bg>
    <p:spTree>
      <p:nvGrpSpPr>
        <p:cNvPr id="1" name="Shape 70"/>
        <p:cNvGrpSpPr/>
        <p:nvPr/>
      </p:nvGrpSpPr>
      <p:grpSpPr>
        <a:xfrm>
          <a:off x="0" y="0"/>
          <a:ext cx="0" cy="0"/>
          <a:chOff x="0" y="0"/>
          <a:chExt cx="0" cy="0"/>
        </a:xfrm>
      </p:grpSpPr>
      <p:sp>
        <p:nvSpPr>
          <p:cNvPr id="71" name="Google Shape;71;g7537d8195f_0_5452"/>
          <p:cNvSpPr/>
          <p:nvPr/>
        </p:nvSpPr>
        <p:spPr>
          <a:xfrm>
            <a:off x="0" y="0"/>
            <a:ext cx="12192000" cy="32082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72" name="Google Shape;72;g7537d8195f_0_545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g7537d8195f_0_5452"/>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4" name="Google Shape;74;g7537d8195f_0_5452"/>
          <p:cNvSpPr txBox="1"/>
          <p:nvPr/>
        </p:nvSpPr>
        <p:spPr>
          <a:xfrm>
            <a:off x="8702400" y="6426558"/>
            <a:ext cx="33006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56779"/>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pic>
        <p:nvPicPr>
          <p:cNvPr id="75" name="Google Shape;75;g7537d8195f_0_545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76" name="Google Shape;76;g7537d8195f_0_5452"/>
          <p:cNvSpPr/>
          <p:nvPr/>
        </p:nvSpPr>
        <p:spPr>
          <a:xfrm>
            <a:off x="1734671" y="1834740"/>
            <a:ext cx="1685700" cy="2563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7" name="Google Shape;77;g7537d8195f_0_5452"/>
          <p:cNvSpPr/>
          <p:nvPr/>
        </p:nvSpPr>
        <p:spPr>
          <a:xfrm>
            <a:off x="4068825" y="1832478"/>
            <a:ext cx="1685700" cy="2563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8" name="Google Shape;78;g7537d8195f_0_5452"/>
          <p:cNvSpPr/>
          <p:nvPr/>
        </p:nvSpPr>
        <p:spPr>
          <a:xfrm>
            <a:off x="6402502" y="1832478"/>
            <a:ext cx="1685700" cy="2563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9" name="Google Shape;79;g7537d8195f_0_5452"/>
          <p:cNvSpPr/>
          <p:nvPr/>
        </p:nvSpPr>
        <p:spPr>
          <a:xfrm>
            <a:off x="8742816" y="1832478"/>
            <a:ext cx="1678800" cy="2563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0" name="Google Shape;80;g7537d8195f_0_5452"/>
          <p:cNvSpPr txBox="1">
            <a:spLocks noGrp="1"/>
          </p:cNvSpPr>
          <p:nvPr>
            <p:ph type="body" idx="2"/>
          </p:nvPr>
        </p:nvSpPr>
        <p:spPr>
          <a:xfrm>
            <a:off x="1731586" y="2737712"/>
            <a:ext cx="16794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1" name="Google Shape;81;g7537d8195f_0_5452"/>
          <p:cNvSpPr txBox="1">
            <a:spLocks noGrp="1"/>
          </p:cNvSpPr>
          <p:nvPr>
            <p:ph type="body" idx="3"/>
          </p:nvPr>
        </p:nvSpPr>
        <p:spPr>
          <a:xfrm>
            <a:off x="4065739" y="2737712"/>
            <a:ext cx="16875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2" name="Google Shape;82;g7537d8195f_0_5452"/>
          <p:cNvSpPr txBox="1">
            <a:spLocks noGrp="1"/>
          </p:cNvSpPr>
          <p:nvPr>
            <p:ph type="body" idx="4"/>
          </p:nvPr>
        </p:nvSpPr>
        <p:spPr>
          <a:xfrm>
            <a:off x="6399416" y="2726824"/>
            <a:ext cx="16887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3" name="Google Shape;83;g7537d8195f_0_5452"/>
          <p:cNvSpPr txBox="1">
            <a:spLocks noGrp="1"/>
          </p:cNvSpPr>
          <p:nvPr>
            <p:ph type="body" idx="5"/>
          </p:nvPr>
        </p:nvSpPr>
        <p:spPr>
          <a:xfrm>
            <a:off x="8737427" y="2726824"/>
            <a:ext cx="16839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4" name="Google Shape;84;g7537d8195f_0_5452"/>
          <p:cNvSpPr/>
          <p:nvPr/>
        </p:nvSpPr>
        <p:spPr>
          <a:xfrm rot="10800000">
            <a:off x="1731724" y="4396127"/>
            <a:ext cx="1689000" cy="498600"/>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5" name="Google Shape;85;g7537d8195f_0_5452"/>
          <p:cNvSpPr/>
          <p:nvPr/>
        </p:nvSpPr>
        <p:spPr>
          <a:xfrm rot="10800000">
            <a:off x="4058766" y="4396127"/>
            <a:ext cx="1689000" cy="498600"/>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6" name="Google Shape;86;g7537d8195f_0_5452"/>
          <p:cNvSpPr/>
          <p:nvPr/>
        </p:nvSpPr>
        <p:spPr>
          <a:xfrm rot="10800000">
            <a:off x="6403528" y="4396126"/>
            <a:ext cx="1689000" cy="498600"/>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7" name="Google Shape;87;g7537d8195f_0_5452"/>
          <p:cNvSpPr/>
          <p:nvPr/>
        </p:nvSpPr>
        <p:spPr>
          <a:xfrm rot="10800000">
            <a:off x="8732471" y="4396127"/>
            <a:ext cx="1689000" cy="498600"/>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8" name="Google Shape;88;g7537d8195f_0_5452"/>
          <p:cNvSpPr txBox="1">
            <a:spLocks noGrp="1"/>
          </p:cNvSpPr>
          <p:nvPr>
            <p:ph type="body" idx="6"/>
          </p:nvPr>
        </p:nvSpPr>
        <p:spPr>
          <a:xfrm>
            <a:off x="8691751"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9" name="Google Shape;89;g7537d8195f_0_5452"/>
          <p:cNvSpPr txBox="1">
            <a:spLocks noGrp="1"/>
          </p:cNvSpPr>
          <p:nvPr>
            <p:ph type="body" idx="7"/>
          </p:nvPr>
        </p:nvSpPr>
        <p:spPr>
          <a:xfrm>
            <a:off x="6333503"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0" name="Google Shape;90;g7537d8195f_0_5452"/>
          <p:cNvSpPr txBox="1">
            <a:spLocks noGrp="1"/>
          </p:cNvSpPr>
          <p:nvPr>
            <p:ph type="body" idx="8"/>
          </p:nvPr>
        </p:nvSpPr>
        <p:spPr>
          <a:xfrm>
            <a:off x="4001370"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1" name="Google Shape;91;g7537d8195f_0_5452"/>
          <p:cNvSpPr txBox="1">
            <a:spLocks noGrp="1"/>
          </p:cNvSpPr>
          <p:nvPr>
            <p:ph type="body" idx="9"/>
          </p:nvPr>
        </p:nvSpPr>
        <p:spPr>
          <a:xfrm>
            <a:off x="1669237"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2" name="Google Shape;92;g7537d8195f_0_5452"/>
          <p:cNvSpPr txBox="1">
            <a:spLocks noGrp="1"/>
          </p:cNvSpPr>
          <p:nvPr>
            <p:ph type="body" idx="13"/>
          </p:nvPr>
        </p:nvSpPr>
        <p:spPr>
          <a:xfrm>
            <a:off x="1731963" y="1831975"/>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3" name="Google Shape;93;g7537d8195f_0_5452"/>
          <p:cNvSpPr txBox="1">
            <a:spLocks noGrp="1"/>
          </p:cNvSpPr>
          <p:nvPr>
            <p:ph type="body" idx="14"/>
          </p:nvPr>
        </p:nvSpPr>
        <p:spPr>
          <a:xfrm>
            <a:off x="4063408"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4" name="Google Shape;94;g7537d8195f_0_5452"/>
          <p:cNvSpPr txBox="1">
            <a:spLocks noGrp="1"/>
          </p:cNvSpPr>
          <p:nvPr>
            <p:ph type="body" idx="15"/>
          </p:nvPr>
        </p:nvSpPr>
        <p:spPr>
          <a:xfrm>
            <a:off x="6402501"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5" name="Google Shape;95;g7537d8195f_0_5452"/>
          <p:cNvSpPr txBox="1">
            <a:spLocks noGrp="1"/>
          </p:cNvSpPr>
          <p:nvPr>
            <p:ph type="body" idx="16"/>
          </p:nvPr>
        </p:nvSpPr>
        <p:spPr>
          <a:xfrm>
            <a:off x="8736812" y="1832332"/>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96" name="Google Shape;96;g7537d8195f_0_5452"/>
          <p:cNvGrpSpPr/>
          <p:nvPr/>
        </p:nvGrpSpPr>
        <p:grpSpPr>
          <a:xfrm>
            <a:off x="3125756" y="1020445"/>
            <a:ext cx="5951622" cy="80700"/>
            <a:chOff x="3125756" y="1020445"/>
            <a:chExt cx="5951622" cy="80700"/>
          </a:xfrm>
        </p:grpSpPr>
        <p:sp>
          <p:nvSpPr>
            <p:cNvPr id="97" name="Google Shape;97;g7537d8195f_0_545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8" name="Google Shape;98;g7537d8195f_0_545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 name="Google Shape;99;g7537d8195f_0_545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0" name="Google Shape;100;g7537d8195f_0_545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 photos right - dark">
  <p:cSld name="2 photos right - dark">
    <p:spTree>
      <p:nvGrpSpPr>
        <p:cNvPr id="1" name="Shape 732"/>
        <p:cNvGrpSpPr/>
        <p:nvPr/>
      </p:nvGrpSpPr>
      <p:grpSpPr>
        <a:xfrm>
          <a:off x="0" y="0"/>
          <a:ext cx="0" cy="0"/>
          <a:chOff x="0" y="0"/>
          <a:chExt cx="0" cy="0"/>
        </a:xfrm>
      </p:grpSpPr>
      <p:sp>
        <p:nvSpPr>
          <p:cNvPr id="733" name="Google Shape;733;g7537d8195f_0_6104"/>
          <p:cNvSpPr/>
          <p:nvPr/>
        </p:nvSpPr>
        <p:spPr>
          <a:xfrm>
            <a:off x="-1" y="0"/>
            <a:ext cx="70677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4" name="Google Shape;734;g7537d8195f_0_6104"/>
          <p:cNvSpPr txBox="1">
            <a:spLocks noGrp="1"/>
          </p:cNvSpPr>
          <p:nvPr>
            <p:ph type="ctrTitle"/>
          </p:nvPr>
        </p:nvSpPr>
        <p:spPr>
          <a:xfrm>
            <a:off x="266659" y="478105"/>
            <a:ext cx="65625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5" name="Google Shape;735;g7537d8195f_0_6104"/>
          <p:cNvSpPr>
            <a:spLocks noGrp="1"/>
          </p:cNvSpPr>
          <p:nvPr>
            <p:ph type="pic" idx="2"/>
          </p:nvPr>
        </p:nvSpPr>
        <p:spPr>
          <a:xfrm>
            <a:off x="7403745" y="251240"/>
            <a:ext cx="4467900" cy="319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6" name="Google Shape;736;g7537d8195f_0_6104"/>
          <p:cNvSpPr txBox="1">
            <a:spLocks noGrp="1"/>
          </p:cNvSpPr>
          <p:nvPr>
            <p:ph type="body" idx="1"/>
          </p:nvPr>
        </p:nvSpPr>
        <p:spPr>
          <a:xfrm>
            <a:off x="266658" y="1221017"/>
            <a:ext cx="6562500" cy="5205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37" name="Google Shape;737;g7537d8195f_0_6104"/>
          <p:cNvGrpSpPr/>
          <p:nvPr/>
        </p:nvGrpSpPr>
        <p:grpSpPr>
          <a:xfrm>
            <a:off x="1342148" y="1079159"/>
            <a:ext cx="4411471" cy="82349"/>
            <a:chOff x="5731098" y="5387417"/>
            <a:chExt cx="6181994" cy="93155"/>
          </a:xfrm>
        </p:grpSpPr>
        <p:sp>
          <p:nvSpPr>
            <p:cNvPr id="738" name="Google Shape;738;g7537d8195f_0_6104"/>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9" name="Google Shape;739;g7537d8195f_0_6104"/>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0" name="Google Shape;740;g7537d8195f_0_6104"/>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1" name="Google Shape;741;g7537d8195f_0_6104"/>
            <p:cNvSpPr/>
            <p:nvPr/>
          </p:nvSpPr>
          <p:spPr>
            <a:xfrm>
              <a:off x="10367492" y="5387417"/>
              <a:ext cx="1545600" cy="93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42" name="Google Shape;742;g7537d8195f_0_6104"/>
          <p:cNvSpPr txBox="1">
            <a:spLocks noGrp="1"/>
          </p:cNvSpPr>
          <p:nvPr>
            <p:ph type="body" idx="3"/>
          </p:nvPr>
        </p:nvSpPr>
        <p:spPr>
          <a:xfrm rot="-5400000">
            <a:off x="4202404" y="3225256"/>
            <a:ext cx="6175200" cy="227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3" name="Google Shape;743;g7537d8195f_0_6104"/>
          <p:cNvSpPr>
            <a:spLocks noGrp="1"/>
          </p:cNvSpPr>
          <p:nvPr>
            <p:ph type="pic" idx="4"/>
          </p:nvPr>
        </p:nvSpPr>
        <p:spPr>
          <a:xfrm>
            <a:off x="7403744" y="3449256"/>
            <a:ext cx="4467900" cy="29772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4" name="Google Shape;744;g7537d8195f_0_610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w/Photo, Left - Dark">
  <p:cSld name="Section Title w/Photo, Left - Dark">
    <p:bg>
      <p:bgPr>
        <a:blipFill>
          <a:blip r:embed="rId2">
            <a:alphaModFix/>
          </a:blip>
          <a:stretch>
            <a:fillRect/>
          </a:stretch>
        </a:blipFill>
        <a:effectLst/>
      </p:bgPr>
    </p:bg>
    <p:spTree>
      <p:nvGrpSpPr>
        <p:cNvPr id="1" name="Shape 745"/>
        <p:cNvGrpSpPr/>
        <p:nvPr/>
      </p:nvGrpSpPr>
      <p:grpSpPr>
        <a:xfrm>
          <a:off x="0" y="0"/>
          <a:ext cx="0" cy="0"/>
          <a:chOff x="0" y="0"/>
          <a:chExt cx="0" cy="0"/>
        </a:xfrm>
      </p:grpSpPr>
      <p:pic>
        <p:nvPicPr>
          <p:cNvPr id="746" name="Google Shape;746;g7537d8195f_0_6117"/>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747" name="Google Shape;747;g7537d8195f_0_6117"/>
          <p:cNvSpPr/>
          <p:nvPr/>
        </p:nvSpPr>
        <p:spPr>
          <a:xfrm>
            <a:off x="6632620" y="991673"/>
            <a:ext cx="5559300" cy="43143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8" name="Google Shape;748;g7537d8195f_0_6117"/>
          <p:cNvSpPr txBox="1">
            <a:spLocks noGrp="1"/>
          </p:cNvSpPr>
          <p:nvPr>
            <p:ph type="ctrTitle"/>
          </p:nvPr>
        </p:nvSpPr>
        <p:spPr>
          <a:xfrm>
            <a:off x="7109138" y="2279458"/>
            <a:ext cx="46236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49" name="Google Shape;749;g7537d8195f_0_6117"/>
          <p:cNvGrpSpPr/>
          <p:nvPr/>
        </p:nvGrpSpPr>
        <p:grpSpPr>
          <a:xfrm>
            <a:off x="7109044" y="3118775"/>
            <a:ext cx="4623514" cy="84407"/>
            <a:chOff x="5731098" y="5387417"/>
            <a:chExt cx="6181995" cy="93155"/>
          </a:xfrm>
        </p:grpSpPr>
        <p:sp>
          <p:nvSpPr>
            <p:cNvPr id="750" name="Google Shape;750;g7537d8195f_0_6117"/>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1" name="Google Shape;751;g7537d8195f_0_6117"/>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2" name="Google Shape;752;g7537d8195f_0_6117"/>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3" name="Google Shape;753;g7537d8195f_0_6117"/>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54" name="Google Shape;754;g7537d8195f_0_6117"/>
          <p:cNvSpPr txBox="1">
            <a:spLocks noGrp="1"/>
          </p:cNvSpPr>
          <p:nvPr>
            <p:ph type="body" idx="1"/>
          </p:nvPr>
        </p:nvSpPr>
        <p:spPr>
          <a:xfrm>
            <a:off x="7109138" y="3446419"/>
            <a:ext cx="4623600" cy="3417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5" name="Google Shape;755;g7537d8195f_0_6117"/>
          <p:cNvSpPr txBox="1">
            <a:spLocks noGrp="1"/>
          </p:cNvSpPr>
          <p:nvPr>
            <p:ph type="body" idx="2"/>
          </p:nvPr>
        </p:nvSpPr>
        <p:spPr>
          <a:xfrm>
            <a:off x="0" y="6513097"/>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6" name="Google Shape;756;g7537d8195f_0_6117"/>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w/Photo, Right - Dark">
  <p:cSld name="Section Title w/Photo, Right - Dark">
    <p:bg>
      <p:bgPr>
        <a:blipFill>
          <a:blip r:embed="rId2">
            <a:alphaModFix/>
          </a:blip>
          <a:stretch>
            <a:fillRect/>
          </a:stretch>
        </a:blipFill>
        <a:effectLst/>
      </p:bgPr>
    </p:bg>
    <p:spTree>
      <p:nvGrpSpPr>
        <p:cNvPr id="1" name="Shape 757"/>
        <p:cNvGrpSpPr/>
        <p:nvPr/>
      </p:nvGrpSpPr>
      <p:grpSpPr>
        <a:xfrm>
          <a:off x="0" y="0"/>
          <a:ext cx="0" cy="0"/>
          <a:chOff x="0" y="0"/>
          <a:chExt cx="0" cy="0"/>
        </a:xfrm>
      </p:grpSpPr>
      <p:pic>
        <p:nvPicPr>
          <p:cNvPr id="758" name="Google Shape;758;g7537d8195f_0_6129"/>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759" name="Google Shape;759;g7537d8195f_0_6129"/>
          <p:cNvSpPr/>
          <p:nvPr/>
        </p:nvSpPr>
        <p:spPr>
          <a:xfrm>
            <a:off x="0" y="991673"/>
            <a:ext cx="5559300" cy="43143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760" name="Google Shape;760;g7537d8195f_0_6129"/>
          <p:cNvSpPr txBox="1">
            <a:spLocks noGrp="1"/>
          </p:cNvSpPr>
          <p:nvPr>
            <p:ph type="ctrTitle"/>
          </p:nvPr>
        </p:nvSpPr>
        <p:spPr>
          <a:xfrm>
            <a:off x="476518" y="2279458"/>
            <a:ext cx="46236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61" name="Google Shape;761;g7537d8195f_0_6129"/>
          <p:cNvGrpSpPr/>
          <p:nvPr/>
        </p:nvGrpSpPr>
        <p:grpSpPr>
          <a:xfrm>
            <a:off x="476425" y="3118775"/>
            <a:ext cx="4623514" cy="84407"/>
            <a:chOff x="5731098" y="5387417"/>
            <a:chExt cx="6181995" cy="93155"/>
          </a:xfrm>
        </p:grpSpPr>
        <p:sp>
          <p:nvSpPr>
            <p:cNvPr id="762" name="Google Shape;762;g7537d8195f_0_6129"/>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3" name="Google Shape;763;g7537d8195f_0_6129"/>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4" name="Google Shape;764;g7537d8195f_0_6129"/>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5" name="Google Shape;765;g7537d8195f_0_6129"/>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66" name="Google Shape;766;g7537d8195f_0_6129"/>
          <p:cNvSpPr txBox="1">
            <a:spLocks noGrp="1"/>
          </p:cNvSpPr>
          <p:nvPr>
            <p:ph type="body" idx="1"/>
          </p:nvPr>
        </p:nvSpPr>
        <p:spPr>
          <a:xfrm>
            <a:off x="476518" y="3446419"/>
            <a:ext cx="4623600" cy="3417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7" name="Google Shape;767;g7537d8195f_0_6129"/>
          <p:cNvSpPr txBox="1">
            <a:spLocks noGrp="1"/>
          </p:cNvSpPr>
          <p:nvPr>
            <p:ph type="body" idx="2"/>
          </p:nvPr>
        </p:nvSpPr>
        <p:spPr>
          <a:xfrm>
            <a:off x="113089" y="6426558"/>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8" name="Google Shape;768;g7537d8195f_0_6129"/>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Full Photo w/Left Text Box - Dark">
  <p:cSld name="Full Photo w/Left Text Box - Dark">
    <p:bg>
      <p:bgPr>
        <a:blipFill>
          <a:blip r:embed="rId2">
            <a:alphaModFix/>
          </a:blip>
          <a:stretch>
            <a:fillRect/>
          </a:stretch>
        </a:blipFill>
        <a:effectLst/>
      </p:bgPr>
    </p:bg>
    <p:spTree>
      <p:nvGrpSpPr>
        <p:cNvPr id="1" name="Shape 769"/>
        <p:cNvGrpSpPr/>
        <p:nvPr/>
      </p:nvGrpSpPr>
      <p:grpSpPr>
        <a:xfrm>
          <a:off x="0" y="0"/>
          <a:ext cx="0" cy="0"/>
          <a:chOff x="0" y="0"/>
          <a:chExt cx="0" cy="0"/>
        </a:xfrm>
      </p:grpSpPr>
      <p:pic>
        <p:nvPicPr>
          <p:cNvPr id="770" name="Google Shape;770;g7537d8195f_0_6141"/>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771" name="Google Shape;771;g7537d8195f_0_6141"/>
          <p:cNvSpPr/>
          <p:nvPr/>
        </p:nvSpPr>
        <p:spPr>
          <a:xfrm>
            <a:off x="476518" y="991673"/>
            <a:ext cx="4623600" cy="3499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2" name="Google Shape;772;g7537d8195f_0_6141"/>
          <p:cNvSpPr txBox="1">
            <a:spLocks noGrp="1"/>
          </p:cNvSpPr>
          <p:nvPr>
            <p:ph type="ctrTitle"/>
          </p:nvPr>
        </p:nvSpPr>
        <p:spPr>
          <a:xfrm>
            <a:off x="476518" y="1089212"/>
            <a:ext cx="4623600" cy="56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3" name="Google Shape;773;g7537d8195f_0_6141"/>
          <p:cNvSpPr txBox="1">
            <a:spLocks noGrp="1"/>
          </p:cNvSpPr>
          <p:nvPr>
            <p:ph type="body" idx="1"/>
          </p:nvPr>
        </p:nvSpPr>
        <p:spPr>
          <a:xfrm>
            <a:off x="591671" y="1855694"/>
            <a:ext cx="4370400" cy="2514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4" name="Google Shape;774;g7537d8195f_0_6141"/>
          <p:cNvSpPr txBox="1">
            <a:spLocks noGrp="1"/>
          </p:cNvSpPr>
          <p:nvPr>
            <p:ph type="body" idx="2"/>
          </p:nvPr>
        </p:nvSpPr>
        <p:spPr>
          <a:xfrm>
            <a:off x="0" y="6513097"/>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75" name="Google Shape;775;g7537d8195f_0_6141"/>
          <p:cNvGrpSpPr/>
          <p:nvPr/>
        </p:nvGrpSpPr>
        <p:grpSpPr>
          <a:xfrm>
            <a:off x="476519" y="1655488"/>
            <a:ext cx="4623536" cy="79200"/>
            <a:chOff x="476519" y="1655488"/>
            <a:chExt cx="4623536" cy="79200"/>
          </a:xfrm>
        </p:grpSpPr>
        <p:sp>
          <p:nvSpPr>
            <p:cNvPr id="776" name="Google Shape;776;g7537d8195f_0_6141"/>
            <p:cNvSpPr/>
            <p:nvPr/>
          </p:nvSpPr>
          <p:spPr>
            <a:xfrm>
              <a:off x="476519" y="1655488"/>
              <a:ext cx="1155900" cy="792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7" name="Google Shape;777;g7537d8195f_0_6141"/>
            <p:cNvSpPr/>
            <p:nvPr/>
          </p:nvSpPr>
          <p:spPr>
            <a:xfrm>
              <a:off x="1632398" y="1655488"/>
              <a:ext cx="1162500" cy="792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8" name="Google Shape;778;g7537d8195f_0_6141"/>
            <p:cNvSpPr/>
            <p:nvPr/>
          </p:nvSpPr>
          <p:spPr>
            <a:xfrm>
              <a:off x="2788277" y="1655488"/>
              <a:ext cx="1155900" cy="792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9" name="Google Shape;779;g7537d8195f_0_6141"/>
            <p:cNvSpPr/>
            <p:nvPr/>
          </p:nvSpPr>
          <p:spPr>
            <a:xfrm>
              <a:off x="3944155" y="1656528"/>
              <a:ext cx="1155900" cy="78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80" name="Google Shape;780;g7537d8195f_0_6141"/>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Full Photo w/Right Text Box - Dark">
  <p:cSld name="Full Photo w/Right Text Box - Dark">
    <p:bg>
      <p:bgPr>
        <a:blipFill>
          <a:blip r:embed="rId2">
            <a:alphaModFix/>
          </a:blip>
          <a:stretch>
            <a:fillRect/>
          </a:stretch>
        </a:blipFill>
        <a:effectLst/>
      </p:bgPr>
    </p:bg>
    <p:spTree>
      <p:nvGrpSpPr>
        <p:cNvPr id="1" name="Shape 781"/>
        <p:cNvGrpSpPr/>
        <p:nvPr/>
      </p:nvGrpSpPr>
      <p:grpSpPr>
        <a:xfrm>
          <a:off x="0" y="0"/>
          <a:ext cx="0" cy="0"/>
          <a:chOff x="0" y="0"/>
          <a:chExt cx="0" cy="0"/>
        </a:xfrm>
      </p:grpSpPr>
      <p:pic>
        <p:nvPicPr>
          <p:cNvPr id="782" name="Google Shape;782;g7537d8195f_0_6153"/>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783" name="Google Shape;783;g7537d8195f_0_6153"/>
          <p:cNvSpPr/>
          <p:nvPr/>
        </p:nvSpPr>
        <p:spPr>
          <a:xfrm>
            <a:off x="7065577" y="991673"/>
            <a:ext cx="4623600" cy="3499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4" name="Google Shape;784;g7537d8195f_0_6153"/>
          <p:cNvSpPr txBox="1">
            <a:spLocks noGrp="1"/>
          </p:cNvSpPr>
          <p:nvPr>
            <p:ph type="ctrTitle"/>
          </p:nvPr>
        </p:nvSpPr>
        <p:spPr>
          <a:xfrm>
            <a:off x="7065577" y="1089212"/>
            <a:ext cx="4623600" cy="56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5" name="Google Shape;785;g7537d8195f_0_6153"/>
          <p:cNvSpPr txBox="1">
            <a:spLocks noGrp="1"/>
          </p:cNvSpPr>
          <p:nvPr>
            <p:ph type="body" idx="1"/>
          </p:nvPr>
        </p:nvSpPr>
        <p:spPr>
          <a:xfrm>
            <a:off x="7180730" y="1855694"/>
            <a:ext cx="4370400" cy="2514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6" name="Google Shape;786;g7537d8195f_0_6153"/>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87" name="Google Shape;787;g7537d8195f_0_6153"/>
          <p:cNvGrpSpPr/>
          <p:nvPr/>
        </p:nvGrpSpPr>
        <p:grpSpPr>
          <a:xfrm>
            <a:off x="7067081" y="1655488"/>
            <a:ext cx="4623536" cy="79200"/>
            <a:chOff x="476519" y="1655488"/>
            <a:chExt cx="4623536" cy="79200"/>
          </a:xfrm>
        </p:grpSpPr>
        <p:sp>
          <p:nvSpPr>
            <p:cNvPr id="788" name="Google Shape;788;g7537d8195f_0_6153"/>
            <p:cNvSpPr/>
            <p:nvPr/>
          </p:nvSpPr>
          <p:spPr>
            <a:xfrm>
              <a:off x="476519" y="1655488"/>
              <a:ext cx="1155900" cy="792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9" name="Google Shape;789;g7537d8195f_0_6153"/>
            <p:cNvSpPr/>
            <p:nvPr/>
          </p:nvSpPr>
          <p:spPr>
            <a:xfrm>
              <a:off x="1632398" y="1655488"/>
              <a:ext cx="1162500" cy="792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0" name="Google Shape;790;g7537d8195f_0_6153"/>
            <p:cNvSpPr/>
            <p:nvPr/>
          </p:nvSpPr>
          <p:spPr>
            <a:xfrm>
              <a:off x="2788277" y="1655488"/>
              <a:ext cx="1155900" cy="792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1" name="Google Shape;791;g7537d8195f_0_6153"/>
            <p:cNvSpPr/>
            <p:nvPr/>
          </p:nvSpPr>
          <p:spPr>
            <a:xfrm>
              <a:off x="3944155" y="1656528"/>
              <a:ext cx="1155900" cy="78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92" name="Google Shape;792;g7537d8195f_0_6153"/>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anorama w/subtitle - Dark">
  <p:cSld name="Panorama w/subtitle - Dark">
    <p:bg>
      <p:bgPr>
        <a:solidFill>
          <a:schemeClr val="lt1"/>
        </a:solidFill>
        <a:effectLst/>
      </p:bgPr>
    </p:bg>
    <p:spTree>
      <p:nvGrpSpPr>
        <p:cNvPr id="1" name="Shape 793"/>
        <p:cNvGrpSpPr/>
        <p:nvPr/>
      </p:nvGrpSpPr>
      <p:grpSpPr>
        <a:xfrm>
          <a:off x="0" y="0"/>
          <a:ext cx="0" cy="0"/>
          <a:chOff x="0" y="0"/>
          <a:chExt cx="0" cy="0"/>
        </a:xfrm>
      </p:grpSpPr>
      <p:sp>
        <p:nvSpPr>
          <p:cNvPr id="794" name="Google Shape;794;g7537d8195f_0_6165"/>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795" name="Google Shape;795;g7537d8195f_0_6165"/>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6" name="Google Shape;796;g7537d8195f_0_6165"/>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7" name="Google Shape;797;g7537d8195f_0_6165"/>
          <p:cNvSpPr>
            <a:spLocks noGrp="1"/>
          </p:cNvSpPr>
          <p:nvPr>
            <p:ph type="pic" idx="2"/>
          </p:nvPr>
        </p:nvSpPr>
        <p:spPr>
          <a:xfrm>
            <a:off x="800100" y="2045400"/>
            <a:ext cx="10611000" cy="3801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98" name="Google Shape;798;g7537d8195f_0_6165"/>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799" name="Google Shape;799;g7537d8195f_0_6165"/>
          <p:cNvSpPr txBox="1">
            <a:spLocks noGrp="1"/>
          </p:cNvSpPr>
          <p:nvPr>
            <p:ph type="body" idx="3"/>
          </p:nvPr>
        </p:nvSpPr>
        <p:spPr>
          <a:xfrm>
            <a:off x="800100" y="586458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00" name="Google Shape;800;g7537d8195f_0_6165"/>
          <p:cNvGrpSpPr/>
          <p:nvPr/>
        </p:nvGrpSpPr>
        <p:grpSpPr>
          <a:xfrm>
            <a:off x="3125756" y="1020445"/>
            <a:ext cx="5951622" cy="80700"/>
            <a:chOff x="3125756" y="1020445"/>
            <a:chExt cx="5951622" cy="80700"/>
          </a:xfrm>
        </p:grpSpPr>
        <p:sp>
          <p:nvSpPr>
            <p:cNvPr id="801" name="Google Shape;801;g7537d8195f_0_6165"/>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2" name="Google Shape;802;g7537d8195f_0_6165"/>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3" name="Google Shape;803;g7537d8195f_0_6165"/>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4" name="Google Shape;804;g7537d8195f_0_6165"/>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05" name="Google Shape;805;g7537d8195f_0_6165"/>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anorama no-subtitle - Dark">
  <p:cSld name="Panorama no-subtitle - Dark">
    <p:bg>
      <p:bgPr>
        <a:solidFill>
          <a:schemeClr val="lt1"/>
        </a:solidFill>
        <a:effectLst/>
      </p:bgPr>
    </p:bg>
    <p:spTree>
      <p:nvGrpSpPr>
        <p:cNvPr id="1" name="Shape 806"/>
        <p:cNvGrpSpPr/>
        <p:nvPr/>
      </p:nvGrpSpPr>
      <p:grpSpPr>
        <a:xfrm>
          <a:off x="0" y="0"/>
          <a:ext cx="0" cy="0"/>
          <a:chOff x="0" y="0"/>
          <a:chExt cx="0" cy="0"/>
        </a:xfrm>
      </p:grpSpPr>
      <p:sp>
        <p:nvSpPr>
          <p:cNvPr id="807" name="Google Shape;807;g7537d8195f_0_6178"/>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808" name="Google Shape;808;g7537d8195f_0_617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9" name="Google Shape;809;g7537d8195f_0_6178"/>
          <p:cNvSpPr>
            <a:spLocks noGrp="1"/>
          </p:cNvSpPr>
          <p:nvPr>
            <p:ph type="pic" idx="2"/>
          </p:nvPr>
        </p:nvSpPr>
        <p:spPr>
          <a:xfrm>
            <a:off x="800100" y="1273216"/>
            <a:ext cx="10611000" cy="45735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10" name="Google Shape;810;g7537d8195f_0_6178"/>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811" name="Google Shape;811;g7537d8195f_0_6178"/>
          <p:cNvSpPr txBox="1">
            <a:spLocks noGrp="1"/>
          </p:cNvSpPr>
          <p:nvPr>
            <p:ph type="body" idx="1"/>
          </p:nvPr>
        </p:nvSpPr>
        <p:spPr>
          <a:xfrm>
            <a:off x="800100" y="5855957"/>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12" name="Google Shape;812;g7537d8195f_0_6178"/>
          <p:cNvGrpSpPr/>
          <p:nvPr/>
        </p:nvGrpSpPr>
        <p:grpSpPr>
          <a:xfrm>
            <a:off x="3125756" y="1020445"/>
            <a:ext cx="5951622" cy="80700"/>
            <a:chOff x="3125756" y="1020445"/>
            <a:chExt cx="5951622" cy="80700"/>
          </a:xfrm>
        </p:grpSpPr>
        <p:sp>
          <p:nvSpPr>
            <p:cNvPr id="813" name="Google Shape;813;g7537d8195f_0_617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4" name="Google Shape;814;g7537d8195f_0_617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5" name="Google Shape;815;g7537d8195f_0_617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6" name="Google Shape;816;g7537d8195f_0_617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17" name="Google Shape;817;g7537d8195f_0_617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 Photos w/subtitle - Dark">
  <p:cSld name="2 Photos w/subtitle - Dark">
    <p:bg>
      <p:bgPr>
        <a:solidFill>
          <a:schemeClr val="lt1"/>
        </a:solidFill>
        <a:effectLst/>
      </p:bgPr>
    </p:bg>
    <p:spTree>
      <p:nvGrpSpPr>
        <p:cNvPr id="1" name="Shape 818"/>
        <p:cNvGrpSpPr/>
        <p:nvPr/>
      </p:nvGrpSpPr>
      <p:grpSpPr>
        <a:xfrm>
          <a:off x="0" y="0"/>
          <a:ext cx="0" cy="0"/>
          <a:chOff x="0" y="0"/>
          <a:chExt cx="0" cy="0"/>
        </a:xfrm>
      </p:grpSpPr>
      <p:sp>
        <p:nvSpPr>
          <p:cNvPr id="819" name="Google Shape;819;g7537d8195f_0_6190"/>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820" name="Google Shape;820;g7537d8195f_0_619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21" name="Google Shape;821;g7537d8195f_0_6190"/>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822" name="Google Shape;822;g7537d8195f_0_6190"/>
          <p:cNvSpPr>
            <a:spLocks noGrp="1"/>
          </p:cNvSpPr>
          <p:nvPr>
            <p:ph type="pic" idx="2"/>
          </p:nvPr>
        </p:nvSpPr>
        <p:spPr>
          <a:xfrm>
            <a:off x="800472" y="1898247"/>
            <a:ext cx="5238000" cy="39471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3" name="Google Shape;823;g7537d8195f_0_6190"/>
          <p:cNvSpPr txBox="1">
            <a:spLocks noGrp="1"/>
          </p:cNvSpPr>
          <p:nvPr>
            <p:ph type="body" idx="1"/>
          </p:nvPr>
        </p:nvSpPr>
        <p:spPr>
          <a:xfrm>
            <a:off x="800472" y="5861518"/>
            <a:ext cx="51996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4" name="Google Shape;824;g7537d8195f_0_6190"/>
          <p:cNvSpPr>
            <a:spLocks noGrp="1"/>
          </p:cNvSpPr>
          <p:nvPr>
            <p:ph type="pic" idx="3"/>
          </p:nvPr>
        </p:nvSpPr>
        <p:spPr>
          <a:xfrm>
            <a:off x="6245525" y="1898247"/>
            <a:ext cx="5165100" cy="39471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5" name="Google Shape;825;g7537d8195f_0_6190"/>
          <p:cNvSpPr txBox="1">
            <a:spLocks noGrp="1"/>
          </p:cNvSpPr>
          <p:nvPr>
            <p:ph type="body" idx="4"/>
          </p:nvPr>
        </p:nvSpPr>
        <p:spPr>
          <a:xfrm>
            <a:off x="800472" y="1230762"/>
            <a:ext cx="10610100" cy="476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26" name="Google Shape;826;g7537d8195f_0_6190"/>
          <p:cNvGrpSpPr/>
          <p:nvPr/>
        </p:nvGrpSpPr>
        <p:grpSpPr>
          <a:xfrm>
            <a:off x="3125756" y="1020445"/>
            <a:ext cx="5951622" cy="80700"/>
            <a:chOff x="3125756" y="1020445"/>
            <a:chExt cx="5951622" cy="80700"/>
          </a:xfrm>
        </p:grpSpPr>
        <p:sp>
          <p:nvSpPr>
            <p:cNvPr id="827" name="Google Shape;827;g7537d8195f_0_619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8" name="Google Shape;828;g7537d8195f_0_619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9" name="Google Shape;829;g7537d8195f_0_619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0" name="Google Shape;830;g7537d8195f_0_619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31" name="Google Shape;831;g7537d8195f_0_619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 photos no subtitle - Dark">
  <p:cSld name="2 photos no subtitle - Dark">
    <p:bg>
      <p:bgPr>
        <a:solidFill>
          <a:schemeClr val="lt1"/>
        </a:solidFill>
        <a:effectLst/>
      </p:bgPr>
    </p:bg>
    <p:spTree>
      <p:nvGrpSpPr>
        <p:cNvPr id="1" name="Shape 832"/>
        <p:cNvGrpSpPr/>
        <p:nvPr/>
      </p:nvGrpSpPr>
      <p:grpSpPr>
        <a:xfrm>
          <a:off x="0" y="0"/>
          <a:ext cx="0" cy="0"/>
          <a:chOff x="0" y="0"/>
          <a:chExt cx="0" cy="0"/>
        </a:xfrm>
      </p:grpSpPr>
      <p:sp>
        <p:nvSpPr>
          <p:cNvPr id="833" name="Google Shape;833;g7537d8195f_0_6204"/>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pic>
        <p:nvPicPr>
          <p:cNvPr id="834" name="Google Shape;834;g7537d8195f_0_6204"/>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835" name="Google Shape;835;g7537d8195f_0_6204"/>
          <p:cNvSpPr txBox="1">
            <a:spLocks noGrp="1"/>
          </p:cNvSpPr>
          <p:nvPr>
            <p:ph type="body" idx="1"/>
          </p:nvPr>
        </p:nvSpPr>
        <p:spPr>
          <a:xfrm>
            <a:off x="800100" y="586458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6" name="Google Shape;836;g7537d8195f_0_6204"/>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37" name="Google Shape;837;g7537d8195f_0_6204"/>
          <p:cNvGrpSpPr/>
          <p:nvPr/>
        </p:nvGrpSpPr>
        <p:grpSpPr>
          <a:xfrm>
            <a:off x="3124440" y="780575"/>
            <a:ext cx="5943988" cy="82349"/>
            <a:chOff x="5731098" y="5387417"/>
            <a:chExt cx="6181995" cy="93155"/>
          </a:xfrm>
        </p:grpSpPr>
        <p:sp>
          <p:nvSpPr>
            <p:cNvPr id="838" name="Google Shape;838;g7537d8195f_0_6204"/>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9" name="Google Shape;839;g7537d8195f_0_6204"/>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0" name="Google Shape;840;g7537d8195f_0_6204"/>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1" name="Google Shape;841;g7537d8195f_0_6204"/>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42" name="Google Shape;842;g7537d8195f_0_6204"/>
          <p:cNvSpPr>
            <a:spLocks noGrp="1"/>
          </p:cNvSpPr>
          <p:nvPr>
            <p:ph type="pic" idx="2"/>
          </p:nvPr>
        </p:nvSpPr>
        <p:spPr>
          <a:xfrm>
            <a:off x="800100" y="972273"/>
            <a:ext cx="52053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3" name="Google Shape;843;g7537d8195f_0_6204"/>
          <p:cNvSpPr>
            <a:spLocks noGrp="1"/>
          </p:cNvSpPr>
          <p:nvPr>
            <p:ph type="pic" idx="3"/>
          </p:nvPr>
        </p:nvSpPr>
        <p:spPr>
          <a:xfrm>
            <a:off x="6215069" y="972273"/>
            <a:ext cx="52053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4" name="Google Shape;844;g7537d8195f_0_620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hoto &amp; Text 2 - Dark">
  <p:cSld name="Photo &amp; Text 2 - Dark">
    <p:bg>
      <p:bgPr>
        <a:solidFill>
          <a:schemeClr val="lt1"/>
        </a:solidFill>
        <a:effectLst/>
      </p:bgPr>
    </p:bg>
    <p:spTree>
      <p:nvGrpSpPr>
        <p:cNvPr id="1" name="Shape 845"/>
        <p:cNvGrpSpPr/>
        <p:nvPr/>
      </p:nvGrpSpPr>
      <p:grpSpPr>
        <a:xfrm>
          <a:off x="0" y="0"/>
          <a:ext cx="0" cy="0"/>
          <a:chOff x="0" y="0"/>
          <a:chExt cx="0" cy="0"/>
        </a:xfrm>
      </p:grpSpPr>
      <p:sp>
        <p:nvSpPr>
          <p:cNvPr id="846" name="Google Shape;846;g7537d8195f_0_6229"/>
          <p:cNvSpPr/>
          <p:nvPr/>
        </p:nvSpPr>
        <p:spPr>
          <a:xfrm>
            <a:off x="0" y="2218118"/>
            <a:ext cx="12192000" cy="4639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847" name="Google Shape;847;g7537d8195f_0_6229"/>
          <p:cNvSpPr txBox="1">
            <a:spLocks noGrp="1"/>
          </p:cNvSpPr>
          <p:nvPr>
            <p:ph type="ctrTitle"/>
          </p:nvPr>
        </p:nvSpPr>
        <p:spPr>
          <a:xfrm>
            <a:off x="766481" y="941294"/>
            <a:ext cx="4545000" cy="860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200"/>
              <a:buFont typeface="Avenir"/>
              <a:buNone/>
              <a:defRPr sz="32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48" name="Google Shape;848;g7537d8195f_0_6229"/>
          <p:cNvGrpSpPr/>
          <p:nvPr/>
        </p:nvGrpSpPr>
        <p:grpSpPr>
          <a:xfrm>
            <a:off x="821848" y="1869759"/>
            <a:ext cx="4480709" cy="82349"/>
            <a:chOff x="5731098" y="5387417"/>
            <a:chExt cx="6181994" cy="93155"/>
          </a:xfrm>
        </p:grpSpPr>
        <p:sp>
          <p:nvSpPr>
            <p:cNvPr id="849" name="Google Shape;849;g7537d8195f_0_6229"/>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0" name="Google Shape;850;g7537d8195f_0_6229"/>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1" name="Google Shape;851;g7537d8195f_0_6229"/>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2" name="Google Shape;852;g7537d8195f_0_6229"/>
            <p:cNvSpPr/>
            <p:nvPr/>
          </p:nvSpPr>
          <p:spPr>
            <a:xfrm>
              <a:off x="10367492" y="5387417"/>
              <a:ext cx="1545600" cy="93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53" name="Google Shape;853;g7537d8195f_0_6229"/>
          <p:cNvSpPr>
            <a:spLocks noGrp="1"/>
          </p:cNvSpPr>
          <p:nvPr>
            <p:ph type="pic" idx="2"/>
          </p:nvPr>
        </p:nvSpPr>
        <p:spPr>
          <a:xfrm>
            <a:off x="5620871" y="941294"/>
            <a:ext cx="5923500" cy="47565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4" name="Google Shape;854;g7537d8195f_0_6229"/>
          <p:cNvSpPr txBox="1">
            <a:spLocks noGrp="1"/>
          </p:cNvSpPr>
          <p:nvPr>
            <p:ph type="body" idx="1"/>
          </p:nvPr>
        </p:nvSpPr>
        <p:spPr>
          <a:xfrm>
            <a:off x="766482" y="2500132"/>
            <a:ext cx="4545000" cy="3197700"/>
          </a:xfrm>
          <a:prstGeom prst="rect">
            <a:avLst/>
          </a:prstGeom>
          <a:noFill/>
          <a:ln>
            <a:noFill/>
          </a:ln>
        </p:spPr>
        <p:txBody>
          <a:bodyPr spcFirstLastPara="1" wrap="square" lIns="91425" tIns="45700" rIns="91425" bIns="45700" anchor="t" anchorCtr="0">
            <a:noAutofit/>
          </a:bodyPr>
          <a:lstStyle>
            <a:lvl1pPr marL="457200" lvl="0" indent="-228600" algn="just">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5" name="Google Shape;855;g7537d8195f_0_6229"/>
          <p:cNvSpPr txBox="1">
            <a:spLocks noGrp="1"/>
          </p:cNvSpPr>
          <p:nvPr>
            <p:ph type="body" idx="3"/>
          </p:nvPr>
        </p:nvSpPr>
        <p:spPr>
          <a:xfrm rot="-5400000">
            <a:off x="9324415" y="3151518"/>
            <a:ext cx="47565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56" name="Google Shape;856;g7537d8195f_0_6229"/>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857" name="Google Shape;857;g7537d8195f_0_6229"/>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our points w/photos - Dark">
  <p:cSld name="Four points w/photos - Dark">
    <p:bg>
      <p:bgPr>
        <a:solidFill>
          <a:schemeClr val="lt1"/>
        </a:solidFill>
        <a:effectLst/>
      </p:bgPr>
    </p:bg>
    <p:spTree>
      <p:nvGrpSpPr>
        <p:cNvPr id="1" name="Shape 101"/>
        <p:cNvGrpSpPr/>
        <p:nvPr/>
      </p:nvGrpSpPr>
      <p:grpSpPr>
        <a:xfrm>
          <a:off x="0" y="0"/>
          <a:ext cx="0" cy="0"/>
          <a:chOff x="0" y="0"/>
          <a:chExt cx="0" cy="0"/>
        </a:xfrm>
      </p:grpSpPr>
      <p:sp>
        <p:nvSpPr>
          <p:cNvPr id="102" name="Google Shape;102;g7537d8195f_0_5483"/>
          <p:cNvSpPr/>
          <p:nvPr/>
        </p:nvSpPr>
        <p:spPr>
          <a:xfrm>
            <a:off x="0" y="0"/>
            <a:ext cx="12192000" cy="32082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03" name="Google Shape;103;g7537d8195f_0_548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7537d8195f_0_5483"/>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5" name="Google Shape;105;g7537d8195f_0_548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06" name="Google Shape;106;g7537d8195f_0_5483"/>
          <p:cNvSpPr>
            <a:spLocks noGrp="1"/>
          </p:cNvSpPr>
          <p:nvPr>
            <p:ph type="pic" idx="2"/>
          </p:nvPr>
        </p:nvSpPr>
        <p:spPr>
          <a:xfrm>
            <a:off x="1455517" y="3822186"/>
            <a:ext cx="23154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g7537d8195f_0_5483"/>
          <p:cNvSpPr>
            <a:spLocks noGrp="1"/>
          </p:cNvSpPr>
          <p:nvPr>
            <p:ph type="pic" idx="3"/>
          </p:nvPr>
        </p:nvSpPr>
        <p:spPr>
          <a:xfrm>
            <a:off x="3780568"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g7537d8195f_0_5483"/>
          <p:cNvSpPr>
            <a:spLocks noGrp="1"/>
          </p:cNvSpPr>
          <p:nvPr>
            <p:ph type="pic" idx="4"/>
          </p:nvPr>
        </p:nvSpPr>
        <p:spPr>
          <a:xfrm>
            <a:off x="6114245"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g7537d8195f_0_5483"/>
          <p:cNvSpPr>
            <a:spLocks noGrp="1"/>
          </p:cNvSpPr>
          <p:nvPr>
            <p:ph type="pic" idx="5"/>
          </p:nvPr>
        </p:nvSpPr>
        <p:spPr>
          <a:xfrm>
            <a:off x="8456590" y="3822186"/>
            <a:ext cx="23250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g7537d8195f_0_5483"/>
          <p:cNvSpPr/>
          <p:nvPr/>
        </p:nvSpPr>
        <p:spPr>
          <a:xfrm>
            <a:off x="1446890" y="1806538"/>
            <a:ext cx="2342400" cy="20229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g7537d8195f_0_5483"/>
          <p:cNvSpPr/>
          <p:nvPr/>
        </p:nvSpPr>
        <p:spPr>
          <a:xfrm>
            <a:off x="3781044" y="1804276"/>
            <a:ext cx="2342400" cy="20229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g7537d8195f_0_5483"/>
          <p:cNvSpPr/>
          <p:nvPr/>
        </p:nvSpPr>
        <p:spPr>
          <a:xfrm>
            <a:off x="6114721" y="1804276"/>
            <a:ext cx="2342400" cy="20229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g7537d8195f_0_5483"/>
          <p:cNvSpPr/>
          <p:nvPr/>
        </p:nvSpPr>
        <p:spPr>
          <a:xfrm>
            <a:off x="8457542" y="1804276"/>
            <a:ext cx="2332800" cy="20229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g7537d8195f_0_5483"/>
          <p:cNvSpPr txBox="1">
            <a:spLocks noGrp="1"/>
          </p:cNvSpPr>
          <p:nvPr>
            <p:ph type="body" idx="6"/>
          </p:nvPr>
        </p:nvSpPr>
        <p:spPr>
          <a:xfrm>
            <a:off x="1618032" y="270951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g7537d8195f_0_5483"/>
          <p:cNvSpPr txBox="1">
            <a:spLocks noGrp="1"/>
          </p:cNvSpPr>
          <p:nvPr>
            <p:ph type="body" idx="7"/>
          </p:nvPr>
        </p:nvSpPr>
        <p:spPr>
          <a:xfrm>
            <a:off x="3891760" y="270951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g7537d8195f_0_5483"/>
          <p:cNvSpPr txBox="1">
            <a:spLocks noGrp="1"/>
          </p:cNvSpPr>
          <p:nvPr>
            <p:ph type="body" idx="8"/>
          </p:nvPr>
        </p:nvSpPr>
        <p:spPr>
          <a:xfrm>
            <a:off x="6222458" y="2698622"/>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g7537d8195f_0_5483"/>
          <p:cNvSpPr txBox="1">
            <a:spLocks noGrp="1"/>
          </p:cNvSpPr>
          <p:nvPr>
            <p:ph type="body" idx="9"/>
          </p:nvPr>
        </p:nvSpPr>
        <p:spPr>
          <a:xfrm>
            <a:off x="8544082" y="2698622"/>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g7537d8195f_0_5483"/>
          <p:cNvSpPr txBox="1">
            <a:spLocks noGrp="1"/>
          </p:cNvSpPr>
          <p:nvPr>
            <p:ph type="body" idx="13"/>
          </p:nvPr>
        </p:nvSpPr>
        <p:spPr>
          <a:xfrm>
            <a:off x="1617557" y="1875672"/>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g7537d8195f_0_5483"/>
          <p:cNvSpPr txBox="1">
            <a:spLocks noGrp="1"/>
          </p:cNvSpPr>
          <p:nvPr>
            <p:ph type="body" idx="14"/>
          </p:nvPr>
        </p:nvSpPr>
        <p:spPr>
          <a:xfrm>
            <a:off x="3898432" y="1880247"/>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g7537d8195f_0_5483"/>
          <p:cNvSpPr txBox="1">
            <a:spLocks noGrp="1"/>
          </p:cNvSpPr>
          <p:nvPr>
            <p:ph type="body" idx="15"/>
          </p:nvPr>
        </p:nvSpPr>
        <p:spPr>
          <a:xfrm>
            <a:off x="6232586" y="1867320"/>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g7537d8195f_0_5483"/>
          <p:cNvSpPr txBox="1">
            <a:spLocks noGrp="1"/>
          </p:cNvSpPr>
          <p:nvPr>
            <p:ph type="body" idx="16"/>
          </p:nvPr>
        </p:nvSpPr>
        <p:spPr>
          <a:xfrm>
            <a:off x="8543606" y="1879019"/>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g7537d8195f_0_5483"/>
          <p:cNvSpPr txBox="1">
            <a:spLocks noGrp="1"/>
          </p:cNvSpPr>
          <p:nvPr>
            <p:ph type="body" idx="17"/>
          </p:nvPr>
        </p:nvSpPr>
        <p:spPr>
          <a:xfrm>
            <a:off x="1455517" y="581816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3" name="Google Shape;123;g7537d8195f_0_5483"/>
          <p:cNvGrpSpPr/>
          <p:nvPr/>
        </p:nvGrpSpPr>
        <p:grpSpPr>
          <a:xfrm>
            <a:off x="3125756" y="1020445"/>
            <a:ext cx="5951622" cy="80700"/>
            <a:chOff x="3125756" y="1020445"/>
            <a:chExt cx="5951622" cy="80700"/>
          </a:xfrm>
        </p:grpSpPr>
        <p:sp>
          <p:nvSpPr>
            <p:cNvPr id="124" name="Google Shape;124;g7537d8195f_0_5483"/>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g7537d8195f_0_5483"/>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g7537d8195f_0_5483"/>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g7537d8195f_0_5483"/>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8" name="Google Shape;128;g7537d8195f_0_5483"/>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hoto Trio Left - Dark">
  <p:cSld name="Photo Trio Left - Dark">
    <p:bg>
      <p:bgPr>
        <a:solidFill>
          <a:schemeClr val="lt1"/>
        </a:solidFill>
        <a:effectLst/>
      </p:bgPr>
    </p:bg>
    <p:spTree>
      <p:nvGrpSpPr>
        <p:cNvPr id="1" name="Shape 858"/>
        <p:cNvGrpSpPr/>
        <p:nvPr/>
      </p:nvGrpSpPr>
      <p:grpSpPr>
        <a:xfrm>
          <a:off x="0" y="0"/>
          <a:ext cx="0" cy="0"/>
          <a:chOff x="0" y="0"/>
          <a:chExt cx="0" cy="0"/>
        </a:xfrm>
      </p:grpSpPr>
      <p:sp>
        <p:nvSpPr>
          <p:cNvPr id="859" name="Google Shape;859;g7537d8195f_0_6242"/>
          <p:cNvSpPr/>
          <p:nvPr/>
        </p:nvSpPr>
        <p:spPr>
          <a:xfrm>
            <a:off x="3875173" y="3578453"/>
            <a:ext cx="2342400" cy="2253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0" name="Google Shape;860;g7537d8195f_0_6242"/>
          <p:cNvSpPr txBox="1">
            <a:spLocks noGrp="1"/>
          </p:cNvSpPr>
          <p:nvPr>
            <p:ph type="body" idx="1"/>
          </p:nvPr>
        </p:nvSpPr>
        <p:spPr>
          <a:xfrm>
            <a:off x="3985889" y="445848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1" name="Google Shape;861;g7537d8195f_0_624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2" name="Google Shape;862;g7537d8195f_0_624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863" name="Google Shape;863;g7537d8195f_0_6242"/>
          <p:cNvSpPr>
            <a:spLocks noGrp="1"/>
          </p:cNvSpPr>
          <p:nvPr>
            <p:ph type="pic" idx="2"/>
          </p:nvPr>
        </p:nvSpPr>
        <p:spPr>
          <a:xfrm>
            <a:off x="1419997" y="3578453"/>
            <a:ext cx="23337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4" name="Google Shape;864;g7537d8195f_0_6242"/>
          <p:cNvSpPr>
            <a:spLocks noGrp="1"/>
          </p:cNvSpPr>
          <p:nvPr>
            <p:ph type="pic" idx="3"/>
          </p:nvPr>
        </p:nvSpPr>
        <p:spPr>
          <a:xfrm>
            <a:off x="3874697" y="1362788"/>
            <a:ext cx="2333700" cy="2215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5" name="Google Shape;865;g7537d8195f_0_6242"/>
          <p:cNvSpPr>
            <a:spLocks noGrp="1"/>
          </p:cNvSpPr>
          <p:nvPr>
            <p:ph type="pic" idx="4"/>
          </p:nvPr>
        </p:nvSpPr>
        <p:spPr>
          <a:xfrm>
            <a:off x="6316426" y="3578453"/>
            <a:ext cx="47694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6" name="Google Shape;866;g7537d8195f_0_6242"/>
          <p:cNvSpPr/>
          <p:nvPr/>
        </p:nvSpPr>
        <p:spPr>
          <a:xfrm>
            <a:off x="1419996" y="1362787"/>
            <a:ext cx="2342400" cy="221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7" name="Google Shape;867;g7537d8195f_0_6242"/>
          <p:cNvSpPr/>
          <p:nvPr/>
        </p:nvSpPr>
        <p:spPr>
          <a:xfrm>
            <a:off x="6316426" y="1362787"/>
            <a:ext cx="4777500" cy="221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8" name="Google Shape;868;g7537d8195f_0_6242"/>
          <p:cNvSpPr txBox="1">
            <a:spLocks noGrp="1"/>
          </p:cNvSpPr>
          <p:nvPr>
            <p:ph type="body" idx="5"/>
          </p:nvPr>
        </p:nvSpPr>
        <p:spPr>
          <a:xfrm>
            <a:off x="1591138" y="2265759"/>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9" name="Google Shape;869;g7537d8195f_0_6242"/>
          <p:cNvSpPr txBox="1">
            <a:spLocks noGrp="1"/>
          </p:cNvSpPr>
          <p:nvPr>
            <p:ph type="body" idx="6"/>
          </p:nvPr>
        </p:nvSpPr>
        <p:spPr>
          <a:xfrm>
            <a:off x="6424162" y="2034109"/>
            <a:ext cx="4481400" cy="124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0" name="Google Shape;870;g7537d8195f_0_6242"/>
          <p:cNvSpPr txBox="1">
            <a:spLocks noGrp="1"/>
          </p:cNvSpPr>
          <p:nvPr>
            <p:ph type="body" idx="7"/>
          </p:nvPr>
        </p:nvSpPr>
        <p:spPr>
          <a:xfrm>
            <a:off x="6424503" y="1474749"/>
            <a:ext cx="44811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1" name="Google Shape;871;g7537d8195f_0_6242"/>
          <p:cNvSpPr txBox="1">
            <a:spLocks noGrp="1"/>
          </p:cNvSpPr>
          <p:nvPr>
            <p:ph type="body" idx="8"/>
          </p:nvPr>
        </p:nvSpPr>
        <p:spPr>
          <a:xfrm>
            <a:off x="3985889" y="3930467"/>
            <a:ext cx="19806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2" name="Google Shape;872;g7537d8195f_0_6242"/>
          <p:cNvSpPr txBox="1">
            <a:spLocks noGrp="1"/>
          </p:cNvSpPr>
          <p:nvPr>
            <p:ph type="body" idx="9"/>
          </p:nvPr>
        </p:nvSpPr>
        <p:spPr>
          <a:xfrm>
            <a:off x="1585574" y="1746863"/>
            <a:ext cx="19914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3" name="Google Shape;873;g7537d8195f_0_6242"/>
          <p:cNvSpPr txBox="1">
            <a:spLocks noGrp="1"/>
          </p:cNvSpPr>
          <p:nvPr>
            <p:ph type="body" idx="13"/>
          </p:nvPr>
        </p:nvSpPr>
        <p:spPr>
          <a:xfrm>
            <a:off x="1428622" y="5824785"/>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74" name="Google Shape;874;g7537d8195f_0_6242"/>
          <p:cNvGrpSpPr/>
          <p:nvPr/>
        </p:nvGrpSpPr>
        <p:grpSpPr>
          <a:xfrm>
            <a:off x="3125756" y="1020445"/>
            <a:ext cx="5951622" cy="80700"/>
            <a:chOff x="3125756" y="1020445"/>
            <a:chExt cx="5951622" cy="80700"/>
          </a:xfrm>
        </p:grpSpPr>
        <p:sp>
          <p:nvSpPr>
            <p:cNvPr id="875" name="Google Shape;875;g7537d8195f_0_624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6" name="Google Shape;876;g7537d8195f_0_624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7" name="Google Shape;877;g7537d8195f_0_624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8" name="Google Shape;878;g7537d8195f_0_624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79" name="Google Shape;879;g7537d8195f_0_624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hoto Trio Right - Dark">
  <p:cSld name="Photo Trio Right - Dark">
    <p:bg>
      <p:bgPr>
        <a:solidFill>
          <a:schemeClr val="lt1"/>
        </a:solidFill>
        <a:effectLst/>
      </p:bgPr>
    </p:bg>
    <p:spTree>
      <p:nvGrpSpPr>
        <p:cNvPr id="1" name="Shape 880"/>
        <p:cNvGrpSpPr/>
        <p:nvPr/>
      </p:nvGrpSpPr>
      <p:grpSpPr>
        <a:xfrm>
          <a:off x="0" y="0"/>
          <a:ext cx="0" cy="0"/>
          <a:chOff x="0" y="0"/>
          <a:chExt cx="0" cy="0"/>
        </a:xfrm>
      </p:grpSpPr>
      <p:sp>
        <p:nvSpPr>
          <p:cNvPr id="881" name="Google Shape;881;g7537d8195f_0_6264"/>
          <p:cNvSpPr/>
          <p:nvPr/>
        </p:nvSpPr>
        <p:spPr>
          <a:xfrm>
            <a:off x="6138199" y="3578454"/>
            <a:ext cx="2342400" cy="2239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2" name="Google Shape;882;g7537d8195f_0_6264"/>
          <p:cNvSpPr txBox="1">
            <a:spLocks noGrp="1"/>
          </p:cNvSpPr>
          <p:nvPr>
            <p:ph type="body" idx="1"/>
          </p:nvPr>
        </p:nvSpPr>
        <p:spPr>
          <a:xfrm>
            <a:off x="6248915" y="445848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3" name="Google Shape;883;g7537d8195f_0_626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84" name="Google Shape;884;g7537d8195f_0_626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885" name="Google Shape;885;g7537d8195f_0_6264"/>
          <p:cNvSpPr>
            <a:spLocks noGrp="1"/>
          </p:cNvSpPr>
          <p:nvPr>
            <p:ph type="pic" idx="2"/>
          </p:nvPr>
        </p:nvSpPr>
        <p:spPr>
          <a:xfrm>
            <a:off x="8592235" y="3579916"/>
            <a:ext cx="2333700" cy="2238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6" name="Google Shape;886;g7537d8195f_0_6264"/>
          <p:cNvSpPr>
            <a:spLocks noGrp="1"/>
          </p:cNvSpPr>
          <p:nvPr>
            <p:ph type="pic" idx="3"/>
          </p:nvPr>
        </p:nvSpPr>
        <p:spPr>
          <a:xfrm>
            <a:off x="6137723" y="1362787"/>
            <a:ext cx="2333700" cy="2217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7" name="Google Shape;887;g7537d8195f_0_6264"/>
          <p:cNvSpPr>
            <a:spLocks noGrp="1"/>
          </p:cNvSpPr>
          <p:nvPr>
            <p:ph type="pic" idx="4"/>
          </p:nvPr>
        </p:nvSpPr>
        <p:spPr>
          <a:xfrm>
            <a:off x="1238838" y="3579916"/>
            <a:ext cx="4777500" cy="2238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8" name="Google Shape;888;g7537d8195f_0_6264"/>
          <p:cNvSpPr/>
          <p:nvPr/>
        </p:nvSpPr>
        <p:spPr>
          <a:xfrm>
            <a:off x="8592234" y="1362787"/>
            <a:ext cx="2342400" cy="221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9" name="Google Shape;889;g7537d8195f_0_6264"/>
          <p:cNvSpPr/>
          <p:nvPr/>
        </p:nvSpPr>
        <p:spPr>
          <a:xfrm>
            <a:off x="1238796" y="1362787"/>
            <a:ext cx="4777500" cy="221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0" name="Google Shape;890;g7537d8195f_0_6264"/>
          <p:cNvSpPr txBox="1">
            <a:spLocks noGrp="1"/>
          </p:cNvSpPr>
          <p:nvPr>
            <p:ph type="body" idx="5"/>
          </p:nvPr>
        </p:nvSpPr>
        <p:spPr>
          <a:xfrm>
            <a:off x="8763376" y="2265759"/>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1" name="Google Shape;891;g7537d8195f_0_6264"/>
          <p:cNvSpPr txBox="1">
            <a:spLocks noGrp="1"/>
          </p:cNvSpPr>
          <p:nvPr>
            <p:ph type="body" idx="6"/>
          </p:nvPr>
        </p:nvSpPr>
        <p:spPr>
          <a:xfrm>
            <a:off x="1346532" y="2034109"/>
            <a:ext cx="4481400" cy="124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2" name="Google Shape;892;g7537d8195f_0_6264"/>
          <p:cNvSpPr txBox="1">
            <a:spLocks noGrp="1"/>
          </p:cNvSpPr>
          <p:nvPr>
            <p:ph type="body" idx="7"/>
          </p:nvPr>
        </p:nvSpPr>
        <p:spPr>
          <a:xfrm>
            <a:off x="1346873" y="1474749"/>
            <a:ext cx="44811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3" name="Google Shape;893;g7537d8195f_0_6264"/>
          <p:cNvSpPr txBox="1">
            <a:spLocks noGrp="1"/>
          </p:cNvSpPr>
          <p:nvPr>
            <p:ph type="body" idx="8"/>
          </p:nvPr>
        </p:nvSpPr>
        <p:spPr>
          <a:xfrm>
            <a:off x="6248915" y="3930467"/>
            <a:ext cx="19806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4" name="Google Shape;894;g7537d8195f_0_6264"/>
          <p:cNvSpPr txBox="1">
            <a:spLocks noGrp="1"/>
          </p:cNvSpPr>
          <p:nvPr>
            <p:ph type="body" idx="9"/>
          </p:nvPr>
        </p:nvSpPr>
        <p:spPr>
          <a:xfrm>
            <a:off x="8757812" y="1746863"/>
            <a:ext cx="19914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5" name="Google Shape;895;g7537d8195f_0_6264"/>
          <p:cNvSpPr txBox="1">
            <a:spLocks noGrp="1"/>
          </p:cNvSpPr>
          <p:nvPr>
            <p:ph type="body" idx="13"/>
          </p:nvPr>
        </p:nvSpPr>
        <p:spPr>
          <a:xfrm>
            <a:off x="1238796" y="581816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96" name="Google Shape;896;g7537d8195f_0_6264"/>
          <p:cNvGrpSpPr/>
          <p:nvPr/>
        </p:nvGrpSpPr>
        <p:grpSpPr>
          <a:xfrm>
            <a:off x="3125756" y="1020445"/>
            <a:ext cx="5951622" cy="80700"/>
            <a:chOff x="3125756" y="1020445"/>
            <a:chExt cx="5951622" cy="80700"/>
          </a:xfrm>
        </p:grpSpPr>
        <p:sp>
          <p:nvSpPr>
            <p:cNvPr id="897" name="Google Shape;897;g7537d8195f_0_6264"/>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8" name="Google Shape;898;g7537d8195f_0_6264"/>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9" name="Google Shape;899;g7537d8195f_0_6264"/>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0" name="Google Shape;900;g7537d8195f_0_6264"/>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01" name="Google Shape;901;g7537d8195f_0_626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ue Segment Right - Dark">
  <p:cSld name="Blue Segment Right - Dark">
    <p:bg>
      <p:bgPr>
        <a:solidFill>
          <a:schemeClr val="lt1"/>
        </a:solidFill>
        <a:effectLst/>
      </p:bgPr>
    </p:bg>
    <p:spTree>
      <p:nvGrpSpPr>
        <p:cNvPr id="1" name="Shape 902"/>
        <p:cNvGrpSpPr/>
        <p:nvPr/>
      </p:nvGrpSpPr>
      <p:grpSpPr>
        <a:xfrm>
          <a:off x="0" y="0"/>
          <a:ext cx="0" cy="0"/>
          <a:chOff x="0" y="0"/>
          <a:chExt cx="0" cy="0"/>
        </a:xfrm>
      </p:grpSpPr>
      <p:sp>
        <p:nvSpPr>
          <p:cNvPr id="903" name="Google Shape;903;g7537d8195f_0_628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04" name="Google Shape;904;g7537d8195f_0_628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905" name="Google Shape;905;g7537d8195f_0_6286"/>
          <p:cNvSpPr>
            <a:spLocks noGrp="1"/>
          </p:cNvSpPr>
          <p:nvPr>
            <p:ph type="pic" idx="2"/>
          </p:nvPr>
        </p:nvSpPr>
        <p:spPr>
          <a:xfrm>
            <a:off x="77732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6" name="Google Shape;906;g7537d8195f_0_6286"/>
          <p:cNvSpPr/>
          <p:nvPr/>
        </p:nvSpPr>
        <p:spPr>
          <a:xfrm>
            <a:off x="8488748" y="1362786"/>
            <a:ext cx="2961900" cy="44553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7" name="Google Shape;907;g7537d8195f_0_6286"/>
          <p:cNvSpPr txBox="1">
            <a:spLocks noGrp="1"/>
          </p:cNvSpPr>
          <p:nvPr>
            <p:ph type="body" idx="1"/>
          </p:nvPr>
        </p:nvSpPr>
        <p:spPr>
          <a:xfrm>
            <a:off x="8710253"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8" name="Google Shape;908;g7537d8195f_0_6286"/>
          <p:cNvSpPr txBox="1">
            <a:spLocks noGrp="1"/>
          </p:cNvSpPr>
          <p:nvPr>
            <p:ph type="body" idx="3"/>
          </p:nvPr>
        </p:nvSpPr>
        <p:spPr>
          <a:xfrm>
            <a:off x="8710253"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9" name="Google Shape;909;g7537d8195f_0_6286"/>
          <p:cNvSpPr txBox="1">
            <a:spLocks noGrp="1"/>
          </p:cNvSpPr>
          <p:nvPr>
            <p:ph type="body" idx="4"/>
          </p:nvPr>
        </p:nvSpPr>
        <p:spPr>
          <a:xfrm>
            <a:off x="785948" y="5818705"/>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10" name="Google Shape;910;g7537d8195f_0_6286"/>
          <p:cNvGrpSpPr/>
          <p:nvPr/>
        </p:nvGrpSpPr>
        <p:grpSpPr>
          <a:xfrm>
            <a:off x="3125756" y="1020445"/>
            <a:ext cx="5951622" cy="80700"/>
            <a:chOff x="3125756" y="1020445"/>
            <a:chExt cx="5951622" cy="80700"/>
          </a:xfrm>
        </p:grpSpPr>
        <p:sp>
          <p:nvSpPr>
            <p:cNvPr id="911" name="Google Shape;911;g7537d8195f_0_6286"/>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2" name="Google Shape;912;g7537d8195f_0_6286"/>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3" name="Google Shape;913;g7537d8195f_0_6286"/>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4" name="Google Shape;914;g7537d8195f_0_6286"/>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15" name="Google Shape;915;g7537d8195f_0_628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opic Arrows - Dark">
  <p:cSld name="Topic Arrows - Dark">
    <p:bg>
      <p:bgPr>
        <a:solidFill>
          <a:schemeClr val="lt1"/>
        </a:solidFill>
        <a:effectLst/>
      </p:bgPr>
    </p:bg>
    <p:spTree>
      <p:nvGrpSpPr>
        <p:cNvPr id="1" name="Shape 916"/>
        <p:cNvGrpSpPr/>
        <p:nvPr/>
      </p:nvGrpSpPr>
      <p:grpSpPr>
        <a:xfrm>
          <a:off x="0" y="0"/>
          <a:ext cx="0" cy="0"/>
          <a:chOff x="0" y="0"/>
          <a:chExt cx="0" cy="0"/>
        </a:xfrm>
      </p:grpSpPr>
      <p:sp>
        <p:nvSpPr>
          <p:cNvPr id="917" name="Google Shape;917;g7537d8195f_0_6300"/>
          <p:cNvSpPr/>
          <p:nvPr/>
        </p:nvSpPr>
        <p:spPr>
          <a:xfrm>
            <a:off x="0" y="0"/>
            <a:ext cx="12192000" cy="32082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918" name="Google Shape;918;g7537d8195f_0_630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9" name="Google Shape;919;g7537d8195f_0_6300"/>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20" name="Google Shape;920;g7537d8195f_0_630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921" name="Google Shape;921;g7537d8195f_0_6300"/>
          <p:cNvSpPr/>
          <p:nvPr/>
        </p:nvSpPr>
        <p:spPr>
          <a:xfrm>
            <a:off x="1734671" y="1834740"/>
            <a:ext cx="1685700" cy="2563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2" name="Google Shape;922;g7537d8195f_0_6300"/>
          <p:cNvSpPr/>
          <p:nvPr/>
        </p:nvSpPr>
        <p:spPr>
          <a:xfrm>
            <a:off x="4068825" y="1832478"/>
            <a:ext cx="1685700" cy="2563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3" name="Google Shape;923;g7537d8195f_0_6300"/>
          <p:cNvSpPr/>
          <p:nvPr/>
        </p:nvSpPr>
        <p:spPr>
          <a:xfrm>
            <a:off x="6402502" y="1832478"/>
            <a:ext cx="1685700" cy="2563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4" name="Google Shape;924;g7537d8195f_0_6300"/>
          <p:cNvSpPr/>
          <p:nvPr/>
        </p:nvSpPr>
        <p:spPr>
          <a:xfrm>
            <a:off x="8742816" y="1832478"/>
            <a:ext cx="1678800" cy="2563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5" name="Google Shape;925;g7537d8195f_0_6300"/>
          <p:cNvSpPr txBox="1">
            <a:spLocks noGrp="1"/>
          </p:cNvSpPr>
          <p:nvPr>
            <p:ph type="body" idx="2"/>
          </p:nvPr>
        </p:nvSpPr>
        <p:spPr>
          <a:xfrm>
            <a:off x="1731586" y="2737712"/>
            <a:ext cx="16794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6" name="Google Shape;926;g7537d8195f_0_6300"/>
          <p:cNvSpPr txBox="1">
            <a:spLocks noGrp="1"/>
          </p:cNvSpPr>
          <p:nvPr>
            <p:ph type="body" idx="3"/>
          </p:nvPr>
        </p:nvSpPr>
        <p:spPr>
          <a:xfrm>
            <a:off x="4065739" y="2737712"/>
            <a:ext cx="16875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7" name="Google Shape;927;g7537d8195f_0_6300"/>
          <p:cNvSpPr txBox="1">
            <a:spLocks noGrp="1"/>
          </p:cNvSpPr>
          <p:nvPr>
            <p:ph type="body" idx="4"/>
          </p:nvPr>
        </p:nvSpPr>
        <p:spPr>
          <a:xfrm>
            <a:off x="6399416" y="2726824"/>
            <a:ext cx="16887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8" name="Google Shape;928;g7537d8195f_0_6300"/>
          <p:cNvSpPr txBox="1">
            <a:spLocks noGrp="1"/>
          </p:cNvSpPr>
          <p:nvPr>
            <p:ph type="body" idx="5"/>
          </p:nvPr>
        </p:nvSpPr>
        <p:spPr>
          <a:xfrm>
            <a:off x="8737427" y="2726824"/>
            <a:ext cx="16839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9" name="Google Shape;929;g7537d8195f_0_6300"/>
          <p:cNvSpPr/>
          <p:nvPr/>
        </p:nvSpPr>
        <p:spPr>
          <a:xfrm rot="10800000">
            <a:off x="1731724" y="4396127"/>
            <a:ext cx="1689000" cy="498600"/>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0" name="Google Shape;930;g7537d8195f_0_6300"/>
          <p:cNvSpPr/>
          <p:nvPr/>
        </p:nvSpPr>
        <p:spPr>
          <a:xfrm rot="10800000">
            <a:off x="4058766" y="4396127"/>
            <a:ext cx="1689000" cy="498600"/>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1" name="Google Shape;931;g7537d8195f_0_6300"/>
          <p:cNvSpPr/>
          <p:nvPr/>
        </p:nvSpPr>
        <p:spPr>
          <a:xfrm rot="10800000">
            <a:off x="6403528" y="4396126"/>
            <a:ext cx="1689000" cy="498600"/>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2" name="Google Shape;932;g7537d8195f_0_6300"/>
          <p:cNvSpPr/>
          <p:nvPr/>
        </p:nvSpPr>
        <p:spPr>
          <a:xfrm rot="10800000">
            <a:off x="8732471" y="4396127"/>
            <a:ext cx="1689000" cy="498600"/>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3" name="Google Shape;933;g7537d8195f_0_6300"/>
          <p:cNvSpPr txBox="1">
            <a:spLocks noGrp="1"/>
          </p:cNvSpPr>
          <p:nvPr>
            <p:ph type="body" idx="6"/>
          </p:nvPr>
        </p:nvSpPr>
        <p:spPr>
          <a:xfrm>
            <a:off x="8691751"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4" name="Google Shape;934;g7537d8195f_0_6300"/>
          <p:cNvSpPr txBox="1">
            <a:spLocks noGrp="1"/>
          </p:cNvSpPr>
          <p:nvPr>
            <p:ph type="body" idx="7"/>
          </p:nvPr>
        </p:nvSpPr>
        <p:spPr>
          <a:xfrm>
            <a:off x="6333503"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5" name="Google Shape;935;g7537d8195f_0_6300"/>
          <p:cNvSpPr txBox="1">
            <a:spLocks noGrp="1"/>
          </p:cNvSpPr>
          <p:nvPr>
            <p:ph type="body" idx="8"/>
          </p:nvPr>
        </p:nvSpPr>
        <p:spPr>
          <a:xfrm>
            <a:off x="4001370"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6" name="Google Shape;936;g7537d8195f_0_6300"/>
          <p:cNvSpPr txBox="1">
            <a:spLocks noGrp="1"/>
          </p:cNvSpPr>
          <p:nvPr>
            <p:ph type="body" idx="9"/>
          </p:nvPr>
        </p:nvSpPr>
        <p:spPr>
          <a:xfrm>
            <a:off x="1669237"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7" name="Google Shape;937;g7537d8195f_0_6300"/>
          <p:cNvSpPr txBox="1">
            <a:spLocks noGrp="1"/>
          </p:cNvSpPr>
          <p:nvPr>
            <p:ph type="body" idx="13"/>
          </p:nvPr>
        </p:nvSpPr>
        <p:spPr>
          <a:xfrm>
            <a:off x="1731963" y="1831975"/>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8" name="Google Shape;938;g7537d8195f_0_6300"/>
          <p:cNvSpPr txBox="1">
            <a:spLocks noGrp="1"/>
          </p:cNvSpPr>
          <p:nvPr>
            <p:ph type="body" idx="14"/>
          </p:nvPr>
        </p:nvSpPr>
        <p:spPr>
          <a:xfrm>
            <a:off x="4063408"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9" name="Google Shape;939;g7537d8195f_0_6300"/>
          <p:cNvSpPr txBox="1">
            <a:spLocks noGrp="1"/>
          </p:cNvSpPr>
          <p:nvPr>
            <p:ph type="body" idx="15"/>
          </p:nvPr>
        </p:nvSpPr>
        <p:spPr>
          <a:xfrm>
            <a:off x="6402501"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0" name="Google Shape;940;g7537d8195f_0_6300"/>
          <p:cNvSpPr txBox="1">
            <a:spLocks noGrp="1"/>
          </p:cNvSpPr>
          <p:nvPr>
            <p:ph type="body" idx="16"/>
          </p:nvPr>
        </p:nvSpPr>
        <p:spPr>
          <a:xfrm>
            <a:off x="8736812" y="1832332"/>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41" name="Google Shape;941;g7537d8195f_0_6300"/>
          <p:cNvGrpSpPr/>
          <p:nvPr/>
        </p:nvGrpSpPr>
        <p:grpSpPr>
          <a:xfrm>
            <a:off x="3125756" y="1020445"/>
            <a:ext cx="5951622" cy="80700"/>
            <a:chOff x="3125756" y="1020445"/>
            <a:chExt cx="5951622" cy="80700"/>
          </a:xfrm>
        </p:grpSpPr>
        <p:sp>
          <p:nvSpPr>
            <p:cNvPr id="942" name="Google Shape;942;g7537d8195f_0_630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3" name="Google Shape;943;g7537d8195f_0_630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4" name="Google Shape;944;g7537d8195f_0_630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5" name="Google Shape;945;g7537d8195f_0_630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46" name="Google Shape;946;g7537d8195f_0_630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Applause Slide - Dark">
  <p:cSld name="1_Applause Slide - Dark">
    <p:bg>
      <p:bgPr>
        <a:solidFill>
          <a:schemeClr val="lt1"/>
        </a:solidFill>
        <a:effectLst/>
      </p:bgPr>
    </p:bg>
    <p:spTree>
      <p:nvGrpSpPr>
        <p:cNvPr id="1" name="Shape 947"/>
        <p:cNvGrpSpPr/>
        <p:nvPr/>
      </p:nvGrpSpPr>
      <p:grpSpPr>
        <a:xfrm>
          <a:off x="0" y="0"/>
          <a:ext cx="0" cy="0"/>
          <a:chOff x="0" y="0"/>
          <a:chExt cx="0" cy="0"/>
        </a:xfrm>
      </p:grpSpPr>
      <p:sp>
        <p:nvSpPr>
          <p:cNvPr id="948" name="Google Shape;948;g7537d8195f_0_6331"/>
          <p:cNvSpPr/>
          <p:nvPr/>
        </p:nvSpPr>
        <p:spPr>
          <a:xfrm>
            <a:off x="0" y="372734"/>
            <a:ext cx="12192000" cy="608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grpSp>
        <p:nvGrpSpPr>
          <p:cNvPr id="949" name="Google Shape;949;g7537d8195f_0_6331"/>
          <p:cNvGrpSpPr/>
          <p:nvPr/>
        </p:nvGrpSpPr>
        <p:grpSpPr>
          <a:xfrm>
            <a:off x="3134017" y="1879233"/>
            <a:ext cx="5943988" cy="82349"/>
            <a:chOff x="5731098" y="5387417"/>
            <a:chExt cx="6181995" cy="93155"/>
          </a:xfrm>
        </p:grpSpPr>
        <p:sp>
          <p:nvSpPr>
            <p:cNvPr id="950" name="Google Shape;950;g7537d8195f_0_6331"/>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1" name="Google Shape;951;g7537d8195f_0_6331"/>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2" name="Google Shape;952;g7537d8195f_0_6331"/>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3" name="Google Shape;953;g7537d8195f_0_6331"/>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54" name="Google Shape;954;g7537d8195f_0_6331"/>
          <p:cNvSpPr txBox="1"/>
          <p:nvPr/>
        </p:nvSpPr>
        <p:spPr>
          <a:xfrm>
            <a:off x="4897425" y="3123052"/>
            <a:ext cx="24162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2019 The Xerces Society, Inc. </a:t>
            </a:r>
            <a:endParaRPr sz="1200" b="0" i="0" u="none" strike="noStrike" cap="none">
              <a:solidFill>
                <a:schemeClr val="lt1"/>
              </a:solidFill>
              <a:latin typeface="Avenir"/>
              <a:ea typeface="Avenir"/>
              <a:cs typeface="Avenir"/>
              <a:sym typeface="Avenir"/>
            </a:endParaRPr>
          </a:p>
        </p:txBody>
      </p:sp>
      <p:sp>
        <p:nvSpPr>
          <p:cNvPr id="955" name="Google Shape;955;g7537d8195f_0_6331"/>
          <p:cNvSpPr txBox="1"/>
          <p:nvPr/>
        </p:nvSpPr>
        <p:spPr>
          <a:xfrm>
            <a:off x="800472" y="5407137"/>
            <a:ext cx="10610100" cy="646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All content, including text, images and  graphics, as well as the arrangement of these elements within this presentation is either the intellectual property of The Xerces Society, Inc.  or  is used in this presentation with the permission of the copyright holder.  Neither this presentation, nor any individual element from this presentation, may be used without the prior written consent of the the applicable copyright holder. All rights reserved.</a:t>
            </a:r>
            <a:endParaRPr sz="1200" b="0" i="0" u="none" strike="noStrike" cap="none">
              <a:solidFill>
                <a:schemeClr val="lt1"/>
              </a:solidFill>
              <a:latin typeface="Avenir"/>
              <a:ea typeface="Avenir"/>
              <a:cs typeface="Avenir"/>
              <a:sym typeface="Avenir"/>
            </a:endParaRPr>
          </a:p>
        </p:txBody>
      </p:sp>
      <p:pic>
        <p:nvPicPr>
          <p:cNvPr id="956" name="Google Shape;956;g7537d8195f_0_6331"/>
          <p:cNvPicPr preferRelativeResize="0"/>
          <p:nvPr/>
        </p:nvPicPr>
        <p:blipFill rotWithShape="1">
          <a:blip r:embed="rId2">
            <a:alphaModFix/>
          </a:blip>
          <a:srcRect/>
          <a:stretch/>
        </p:blipFill>
        <p:spPr>
          <a:xfrm>
            <a:off x="4863911" y="2121689"/>
            <a:ext cx="2376435" cy="1062266"/>
          </a:xfrm>
          <a:prstGeom prst="rect">
            <a:avLst/>
          </a:prstGeom>
          <a:noFill/>
          <a:ln>
            <a:noFill/>
          </a:ln>
        </p:spPr>
      </p:pic>
      <p:sp>
        <p:nvSpPr>
          <p:cNvPr id="957" name="Google Shape;957;g7537d8195f_0_6331"/>
          <p:cNvSpPr txBox="1">
            <a:spLocks noGrp="1"/>
          </p:cNvSpPr>
          <p:nvPr>
            <p:ph type="body" idx="1"/>
          </p:nvPr>
        </p:nvSpPr>
        <p:spPr>
          <a:xfrm>
            <a:off x="799832" y="3649084"/>
            <a:ext cx="10611000" cy="1645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Avenir"/>
                <a:ea typeface="Avenir"/>
                <a:cs typeface="Avenir"/>
                <a:sym typeface="Avenir"/>
              </a:defRPr>
            </a:lvl1pPr>
            <a:lvl2pPr marL="914400" lvl="1" indent="-381000" algn="l">
              <a:lnSpc>
                <a:spcPct val="90000"/>
              </a:lnSpc>
              <a:spcBef>
                <a:spcPts val="500"/>
              </a:spcBef>
              <a:spcAft>
                <a:spcPts val="0"/>
              </a:spcAft>
              <a:buClr>
                <a:srgbClr val="556779"/>
              </a:buClr>
              <a:buSzPts val="2400"/>
              <a:buChar char="•"/>
              <a:defRPr>
                <a:solidFill>
                  <a:srgbClr val="556779"/>
                </a:solidFill>
                <a:latin typeface="Avenir"/>
                <a:ea typeface="Avenir"/>
                <a:cs typeface="Avenir"/>
                <a:sym typeface="Avenir"/>
              </a:defRPr>
            </a:lvl2pPr>
            <a:lvl3pPr marL="1371600" lvl="2" indent="-355600" algn="l">
              <a:lnSpc>
                <a:spcPct val="90000"/>
              </a:lnSpc>
              <a:spcBef>
                <a:spcPts val="500"/>
              </a:spcBef>
              <a:spcAft>
                <a:spcPts val="0"/>
              </a:spcAft>
              <a:buClr>
                <a:srgbClr val="556779"/>
              </a:buClr>
              <a:buSzPts val="2000"/>
              <a:buChar char="•"/>
              <a:defRPr>
                <a:solidFill>
                  <a:srgbClr val="556779"/>
                </a:solidFill>
                <a:latin typeface="Avenir"/>
                <a:ea typeface="Avenir"/>
                <a:cs typeface="Avenir"/>
                <a:sym typeface="Avenir"/>
              </a:defRPr>
            </a:lvl3pPr>
            <a:lvl4pPr marL="1828800" lvl="3"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4pPr>
            <a:lvl5pPr marL="2286000" lvl="4"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8" name="Google Shape;958;g7537d8195f_0_6331"/>
          <p:cNvSpPr/>
          <p:nvPr/>
        </p:nvSpPr>
        <p:spPr>
          <a:xfrm>
            <a:off x="4544600" y="1017814"/>
            <a:ext cx="3015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chemeClr val="lt1"/>
                </a:solidFill>
                <a:latin typeface="Avenir"/>
                <a:ea typeface="Avenir"/>
                <a:cs typeface="Avenir"/>
                <a:sym typeface="Avenir"/>
              </a:rPr>
              <a:t>Thank You</a:t>
            </a:r>
            <a:endParaRPr sz="48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ext Over Photo - Right">
  <p:cSld name="Text Over Photo - Right">
    <p:bg>
      <p:bgPr>
        <a:blipFill>
          <a:blip r:embed="rId2">
            <a:alphaModFix/>
          </a:blip>
          <a:stretch>
            <a:fillRect/>
          </a:stretch>
        </a:blipFill>
        <a:effectLst/>
      </p:bgPr>
    </p:bg>
    <p:spTree>
      <p:nvGrpSpPr>
        <p:cNvPr id="1" name="Shape 959"/>
        <p:cNvGrpSpPr/>
        <p:nvPr/>
      </p:nvGrpSpPr>
      <p:grpSpPr>
        <a:xfrm>
          <a:off x="0" y="0"/>
          <a:ext cx="0" cy="0"/>
          <a:chOff x="0" y="0"/>
          <a:chExt cx="0" cy="0"/>
        </a:xfrm>
      </p:grpSpPr>
      <p:pic>
        <p:nvPicPr>
          <p:cNvPr id="960" name="Google Shape;960;g7537d8195f_0_6343"/>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961" name="Google Shape;961;g7537d8195f_0_6343"/>
          <p:cNvSpPr txBox="1">
            <a:spLocks noGrp="1"/>
          </p:cNvSpPr>
          <p:nvPr>
            <p:ph type="ctrTitle"/>
          </p:nvPr>
        </p:nvSpPr>
        <p:spPr>
          <a:xfrm>
            <a:off x="6207617" y="1519604"/>
            <a:ext cx="5663100" cy="701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62" name="Google Shape;962;g7537d8195f_0_6343"/>
          <p:cNvGrpSpPr/>
          <p:nvPr/>
        </p:nvGrpSpPr>
        <p:grpSpPr>
          <a:xfrm>
            <a:off x="6233375" y="2360457"/>
            <a:ext cx="5943600" cy="82800"/>
            <a:chOff x="6233375" y="2360457"/>
            <a:chExt cx="5943600" cy="82800"/>
          </a:xfrm>
        </p:grpSpPr>
        <p:sp>
          <p:nvSpPr>
            <p:cNvPr id="963" name="Google Shape;963;g7537d8195f_0_6343"/>
            <p:cNvSpPr/>
            <p:nvPr/>
          </p:nvSpPr>
          <p:spPr>
            <a:xfrm>
              <a:off x="6233375" y="2360457"/>
              <a:ext cx="1485900" cy="82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4" name="Google Shape;964;g7537d8195f_0_6343"/>
            <p:cNvSpPr/>
            <p:nvPr/>
          </p:nvSpPr>
          <p:spPr>
            <a:xfrm>
              <a:off x="7719275" y="2360457"/>
              <a:ext cx="1494600" cy="82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5" name="Google Shape;965;g7537d8195f_0_6343"/>
            <p:cNvSpPr/>
            <p:nvPr/>
          </p:nvSpPr>
          <p:spPr>
            <a:xfrm>
              <a:off x="9205175" y="2360457"/>
              <a:ext cx="1485900" cy="82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6" name="Google Shape;966;g7537d8195f_0_6343"/>
            <p:cNvSpPr/>
            <p:nvPr/>
          </p:nvSpPr>
          <p:spPr>
            <a:xfrm>
              <a:off x="10691075" y="2360457"/>
              <a:ext cx="1485900" cy="82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67" name="Google Shape;967;g7537d8195f_0_6343"/>
          <p:cNvSpPr txBox="1">
            <a:spLocks noGrp="1"/>
          </p:cNvSpPr>
          <p:nvPr>
            <p:ph type="body" idx="1"/>
          </p:nvPr>
        </p:nvSpPr>
        <p:spPr>
          <a:xfrm>
            <a:off x="6207617" y="2686565"/>
            <a:ext cx="5663100" cy="1756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8" name="Google Shape;968;g7537d8195f_0_6343"/>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9" name="Google Shape;969;g7537d8195f_0_6343"/>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ext Slide - Dark">
  <p:cSld name="Text Slide - Dark">
    <p:bg>
      <p:bgPr>
        <a:solidFill>
          <a:schemeClr val="lt1"/>
        </a:solidFill>
        <a:effectLst/>
      </p:bgPr>
    </p:bg>
    <p:spTree>
      <p:nvGrpSpPr>
        <p:cNvPr id="1" name="Shape 975"/>
        <p:cNvGrpSpPr/>
        <p:nvPr/>
      </p:nvGrpSpPr>
      <p:grpSpPr>
        <a:xfrm>
          <a:off x="0" y="0"/>
          <a:ext cx="0" cy="0"/>
          <a:chOff x="0" y="0"/>
          <a:chExt cx="0" cy="0"/>
        </a:xfrm>
      </p:grpSpPr>
      <p:sp>
        <p:nvSpPr>
          <p:cNvPr id="976" name="Google Shape;976;p51"/>
          <p:cNvSpPr/>
          <p:nvPr/>
        </p:nvSpPr>
        <p:spPr>
          <a:xfrm>
            <a:off x="0" y="1824291"/>
            <a:ext cx="12192000" cy="4008738"/>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977" name="Google Shape;977;p5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8" name="Google Shape;978;p51"/>
          <p:cNvSpPr txBox="1">
            <a:spLocks noGrp="1"/>
          </p:cNvSpPr>
          <p:nvPr>
            <p:ph type="body" idx="1"/>
          </p:nvPr>
        </p:nvSpPr>
        <p:spPr>
          <a:xfrm>
            <a:off x="1331258" y="1230762"/>
            <a:ext cx="9695329" cy="36011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79" name="Google Shape;979;p5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980" name="Google Shape;980;p51"/>
          <p:cNvSpPr txBox="1">
            <a:spLocks noGrp="1"/>
          </p:cNvSpPr>
          <p:nvPr>
            <p:ph type="body" idx="2"/>
          </p:nvPr>
        </p:nvSpPr>
        <p:spPr>
          <a:xfrm>
            <a:off x="800100" y="2001042"/>
            <a:ext cx="10610850" cy="3629261"/>
          </a:xfrm>
          <a:prstGeom prst="rect">
            <a:avLst/>
          </a:prstGeom>
          <a:noFill/>
          <a:ln>
            <a:noFill/>
          </a:ln>
        </p:spPr>
        <p:txBody>
          <a:bodyPr spcFirstLastPara="1" wrap="square" lIns="91425" tIns="45700" rIns="91425" bIns="45700" anchor="ctr" anchorCtr="0">
            <a:normAutofit/>
          </a:bodyPr>
          <a:lstStyle>
            <a:lvl1pPr marL="457200" lvl="0" indent="-406400" algn="just">
              <a:lnSpc>
                <a:spcPct val="90000"/>
              </a:lnSpc>
              <a:spcBef>
                <a:spcPts val="1000"/>
              </a:spcBef>
              <a:spcAft>
                <a:spcPts val="0"/>
              </a:spcAft>
              <a:buClr>
                <a:schemeClr val="lt1"/>
              </a:buClr>
              <a:buSzPts val="2800"/>
              <a:buChar char="•"/>
              <a:defRPr b="0" i="0">
                <a:solidFill>
                  <a:schemeClr val="lt1"/>
                </a:solidFill>
                <a:latin typeface="Avenir"/>
                <a:ea typeface="Avenir"/>
                <a:cs typeface="Avenir"/>
                <a:sym typeface="Avenir"/>
              </a:defRPr>
            </a:lvl1pPr>
            <a:lvl2pPr marL="914400" lvl="1" indent="-381000" algn="just">
              <a:lnSpc>
                <a:spcPct val="90000"/>
              </a:lnSpc>
              <a:spcBef>
                <a:spcPts val="500"/>
              </a:spcBef>
              <a:spcAft>
                <a:spcPts val="0"/>
              </a:spcAft>
              <a:buClr>
                <a:schemeClr val="lt1"/>
              </a:buClr>
              <a:buSzPts val="2400"/>
              <a:buChar char="•"/>
              <a:defRPr b="0" i="0">
                <a:solidFill>
                  <a:schemeClr val="lt1"/>
                </a:solidFill>
                <a:latin typeface="Avenir"/>
                <a:ea typeface="Avenir"/>
                <a:cs typeface="Avenir"/>
                <a:sym typeface="Avenir"/>
              </a:defRPr>
            </a:lvl2pPr>
            <a:lvl3pPr marL="1371600" lvl="2" indent="-355600" algn="just">
              <a:lnSpc>
                <a:spcPct val="90000"/>
              </a:lnSpc>
              <a:spcBef>
                <a:spcPts val="500"/>
              </a:spcBef>
              <a:spcAft>
                <a:spcPts val="0"/>
              </a:spcAft>
              <a:buClr>
                <a:schemeClr val="lt1"/>
              </a:buClr>
              <a:buSzPts val="2000"/>
              <a:buChar char="•"/>
              <a:defRPr b="0" i="0">
                <a:solidFill>
                  <a:schemeClr val="lt1"/>
                </a:solidFill>
                <a:latin typeface="Avenir"/>
                <a:ea typeface="Avenir"/>
                <a:cs typeface="Avenir"/>
                <a:sym typeface="Avenir"/>
              </a:defRPr>
            </a:lvl3pPr>
            <a:lvl4pPr marL="1828800" lvl="3" indent="-342900" algn="just">
              <a:lnSpc>
                <a:spcPct val="90000"/>
              </a:lnSpc>
              <a:spcBef>
                <a:spcPts val="500"/>
              </a:spcBef>
              <a:spcAft>
                <a:spcPts val="0"/>
              </a:spcAft>
              <a:buClr>
                <a:schemeClr val="lt1"/>
              </a:buClr>
              <a:buSzPts val="1800"/>
              <a:buChar char="•"/>
              <a:defRPr b="0" i="0">
                <a:solidFill>
                  <a:schemeClr val="lt1"/>
                </a:solidFill>
                <a:latin typeface="Avenir"/>
                <a:ea typeface="Avenir"/>
                <a:cs typeface="Avenir"/>
                <a:sym typeface="Avenir"/>
              </a:defRPr>
            </a:lvl4pPr>
            <a:lvl5pPr marL="2286000" lvl="4" indent="-342900" algn="just">
              <a:lnSpc>
                <a:spcPct val="90000"/>
              </a:lnSpc>
              <a:spcBef>
                <a:spcPts val="500"/>
              </a:spcBef>
              <a:spcAft>
                <a:spcPts val="0"/>
              </a:spcAft>
              <a:buClr>
                <a:schemeClr val="lt1"/>
              </a:buClr>
              <a:buSzPts val="1800"/>
              <a:buChar char="•"/>
              <a:defRPr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81" name="Google Shape;981;p51"/>
          <p:cNvGrpSpPr/>
          <p:nvPr/>
        </p:nvGrpSpPr>
        <p:grpSpPr>
          <a:xfrm>
            <a:off x="3125756" y="1020445"/>
            <a:ext cx="5951622" cy="80833"/>
            <a:chOff x="3125756" y="1020445"/>
            <a:chExt cx="5951622" cy="80833"/>
          </a:xfrm>
        </p:grpSpPr>
        <p:sp>
          <p:nvSpPr>
            <p:cNvPr id="982" name="Google Shape;982;p51"/>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3" name="Google Shape;983;p51"/>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4" name="Google Shape;984;p51"/>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5" name="Google Shape;985;p51"/>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86" name="Google Shape;986;p5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opic Arrows - Dark">
  <p:cSld name="1_Topic Arrows - Dark">
    <p:bg>
      <p:bgPr>
        <a:solidFill>
          <a:schemeClr val="lt1"/>
        </a:solidFill>
        <a:effectLst/>
      </p:bgPr>
    </p:bg>
    <p:spTree>
      <p:nvGrpSpPr>
        <p:cNvPr id="1" name="Shape 987"/>
        <p:cNvGrpSpPr/>
        <p:nvPr/>
      </p:nvGrpSpPr>
      <p:grpSpPr>
        <a:xfrm>
          <a:off x="0" y="0"/>
          <a:ext cx="0" cy="0"/>
          <a:chOff x="0" y="0"/>
          <a:chExt cx="0" cy="0"/>
        </a:xfrm>
      </p:grpSpPr>
      <p:sp>
        <p:nvSpPr>
          <p:cNvPr id="988" name="Google Shape;988;p108"/>
          <p:cNvSpPr/>
          <p:nvPr/>
        </p:nvSpPr>
        <p:spPr>
          <a:xfrm>
            <a:off x="0" y="0"/>
            <a:ext cx="12192000" cy="320811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989" name="Google Shape;989;p108"/>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0" name="Google Shape;990;p108"/>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91" name="Google Shape;991;p108"/>
          <p:cNvSpPr txBox="1"/>
          <p:nvPr/>
        </p:nvSpPr>
        <p:spPr>
          <a:xfrm>
            <a:off x="8702400" y="6426558"/>
            <a:ext cx="3300712"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556779"/>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pic>
        <p:nvPicPr>
          <p:cNvPr id="992" name="Google Shape;992;p10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993" name="Google Shape;993;p108"/>
          <p:cNvSpPr/>
          <p:nvPr/>
        </p:nvSpPr>
        <p:spPr>
          <a:xfrm>
            <a:off x="1734671" y="1834740"/>
            <a:ext cx="1685578" cy="256375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4" name="Google Shape;994;p108"/>
          <p:cNvSpPr/>
          <p:nvPr/>
        </p:nvSpPr>
        <p:spPr>
          <a:xfrm>
            <a:off x="4068825" y="1832478"/>
            <a:ext cx="1685578" cy="2563756"/>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5" name="Google Shape;995;p108"/>
          <p:cNvSpPr/>
          <p:nvPr/>
        </p:nvSpPr>
        <p:spPr>
          <a:xfrm>
            <a:off x="6402502" y="1832478"/>
            <a:ext cx="1685578" cy="256375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6" name="Google Shape;996;p108"/>
          <p:cNvSpPr/>
          <p:nvPr/>
        </p:nvSpPr>
        <p:spPr>
          <a:xfrm>
            <a:off x="8742816" y="1832478"/>
            <a:ext cx="1678655" cy="2563756"/>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7" name="Google Shape;997;p108"/>
          <p:cNvSpPr txBox="1">
            <a:spLocks noGrp="1"/>
          </p:cNvSpPr>
          <p:nvPr>
            <p:ph type="body" idx="2"/>
          </p:nvPr>
        </p:nvSpPr>
        <p:spPr>
          <a:xfrm>
            <a:off x="1731586" y="2737712"/>
            <a:ext cx="1679418"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98" name="Google Shape;998;p108"/>
          <p:cNvSpPr txBox="1">
            <a:spLocks noGrp="1"/>
          </p:cNvSpPr>
          <p:nvPr>
            <p:ph type="body" idx="3"/>
          </p:nvPr>
        </p:nvSpPr>
        <p:spPr>
          <a:xfrm>
            <a:off x="4065739" y="2737712"/>
            <a:ext cx="168741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99" name="Google Shape;999;p108"/>
          <p:cNvSpPr txBox="1">
            <a:spLocks noGrp="1"/>
          </p:cNvSpPr>
          <p:nvPr>
            <p:ph type="body" idx="4"/>
          </p:nvPr>
        </p:nvSpPr>
        <p:spPr>
          <a:xfrm>
            <a:off x="6399416" y="2726824"/>
            <a:ext cx="168866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00" name="Google Shape;1000;p108"/>
          <p:cNvSpPr txBox="1">
            <a:spLocks noGrp="1"/>
          </p:cNvSpPr>
          <p:nvPr>
            <p:ph type="body" idx="5"/>
          </p:nvPr>
        </p:nvSpPr>
        <p:spPr>
          <a:xfrm>
            <a:off x="8737427" y="2726824"/>
            <a:ext cx="168404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01" name="Google Shape;1001;p108"/>
          <p:cNvSpPr/>
          <p:nvPr/>
        </p:nvSpPr>
        <p:spPr>
          <a:xfrm rot="10800000">
            <a:off x="1731585" y="4396232"/>
            <a:ext cx="1689139" cy="498495"/>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02" name="Google Shape;1002;p108"/>
          <p:cNvSpPr/>
          <p:nvPr/>
        </p:nvSpPr>
        <p:spPr>
          <a:xfrm rot="10800000">
            <a:off x="4058627" y="4396232"/>
            <a:ext cx="1689139" cy="498495"/>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03" name="Google Shape;1003;p108"/>
          <p:cNvSpPr/>
          <p:nvPr/>
        </p:nvSpPr>
        <p:spPr>
          <a:xfrm rot="10800000">
            <a:off x="6403389" y="4396231"/>
            <a:ext cx="1689139" cy="498495"/>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04" name="Google Shape;1004;p108"/>
          <p:cNvSpPr/>
          <p:nvPr/>
        </p:nvSpPr>
        <p:spPr>
          <a:xfrm rot="10800000">
            <a:off x="8732332" y="4396232"/>
            <a:ext cx="1689139" cy="498495"/>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05" name="Google Shape;1005;p108"/>
          <p:cNvSpPr txBox="1">
            <a:spLocks noGrp="1"/>
          </p:cNvSpPr>
          <p:nvPr>
            <p:ph type="body" idx="6"/>
          </p:nvPr>
        </p:nvSpPr>
        <p:spPr>
          <a:xfrm>
            <a:off x="8691751"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06" name="Google Shape;1006;p108"/>
          <p:cNvSpPr txBox="1">
            <a:spLocks noGrp="1"/>
          </p:cNvSpPr>
          <p:nvPr>
            <p:ph type="body" idx="7"/>
          </p:nvPr>
        </p:nvSpPr>
        <p:spPr>
          <a:xfrm>
            <a:off x="6333503"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07" name="Google Shape;1007;p108"/>
          <p:cNvSpPr txBox="1">
            <a:spLocks noGrp="1"/>
          </p:cNvSpPr>
          <p:nvPr>
            <p:ph type="body" idx="8"/>
          </p:nvPr>
        </p:nvSpPr>
        <p:spPr>
          <a:xfrm>
            <a:off x="4001370"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08" name="Google Shape;1008;p108"/>
          <p:cNvSpPr txBox="1">
            <a:spLocks noGrp="1"/>
          </p:cNvSpPr>
          <p:nvPr>
            <p:ph type="body" idx="9"/>
          </p:nvPr>
        </p:nvSpPr>
        <p:spPr>
          <a:xfrm>
            <a:off x="1669237"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09" name="Google Shape;1009;p108"/>
          <p:cNvSpPr txBox="1">
            <a:spLocks noGrp="1"/>
          </p:cNvSpPr>
          <p:nvPr>
            <p:ph type="body" idx="13"/>
          </p:nvPr>
        </p:nvSpPr>
        <p:spPr>
          <a:xfrm>
            <a:off x="1731963" y="1831975"/>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10" name="Google Shape;1010;p108"/>
          <p:cNvSpPr txBox="1">
            <a:spLocks noGrp="1"/>
          </p:cNvSpPr>
          <p:nvPr>
            <p:ph type="body" idx="14"/>
          </p:nvPr>
        </p:nvSpPr>
        <p:spPr>
          <a:xfrm>
            <a:off x="4063408"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11" name="Google Shape;1011;p108"/>
          <p:cNvSpPr txBox="1">
            <a:spLocks noGrp="1"/>
          </p:cNvSpPr>
          <p:nvPr>
            <p:ph type="body" idx="15"/>
          </p:nvPr>
        </p:nvSpPr>
        <p:spPr>
          <a:xfrm>
            <a:off x="6402501"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12" name="Google Shape;1012;p108"/>
          <p:cNvSpPr txBox="1">
            <a:spLocks noGrp="1"/>
          </p:cNvSpPr>
          <p:nvPr>
            <p:ph type="body" idx="16"/>
          </p:nvPr>
        </p:nvSpPr>
        <p:spPr>
          <a:xfrm>
            <a:off x="8736812" y="1832332"/>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1013" name="Google Shape;1013;p108"/>
          <p:cNvGrpSpPr/>
          <p:nvPr/>
        </p:nvGrpSpPr>
        <p:grpSpPr>
          <a:xfrm>
            <a:off x="3125756" y="1020445"/>
            <a:ext cx="5951622" cy="80833"/>
            <a:chOff x="3125756" y="1020445"/>
            <a:chExt cx="5951622" cy="80833"/>
          </a:xfrm>
        </p:grpSpPr>
        <p:sp>
          <p:nvSpPr>
            <p:cNvPr id="1014" name="Google Shape;1014;p108"/>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15" name="Google Shape;1015;p108"/>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16" name="Google Shape;1016;p108"/>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17" name="Google Shape;1017;p108"/>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Photo &amp; Text 1 - Dark">
  <p:cSld name="1_Photo &amp; Text 1 - Dark">
    <p:spTree>
      <p:nvGrpSpPr>
        <p:cNvPr id="1" name="Shape 1018"/>
        <p:cNvGrpSpPr/>
        <p:nvPr/>
      </p:nvGrpSpPr>
      <p:grpSpPr>
        <a:xfrm>
          <a:off x="0" y="0"/>
          <a:ext cx="0" cy="0"/>
          <a:chOff x="0" y="0"/>
          <a:chExt cx="0" cy="0"/>
        </a:xfrm>
      </p:grpSpPr>
      <p:sp>
        <p:nvSpPr>
          <p:cNvPr id="1019" name="Google Shape;1019;p116"/>
          <p:cNvSpPr/>
          <p:nvPr/>
        </p:nvSpPr>
        <p:spPr>
          <a:xfrm>
            <a:off x="5576552" y="0"/>
            <a:ext cx="6615448"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20" name="Google Shape;1020;p116"/>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1" name="Google Shape;1021;p116"/>
          <p:cNvSpPr txBox="1">
            <a:spLocks noGrp="1"/>
          </p:cNvSpPr>
          <p:nvPr>
            <p:ph type="subTitle" idx="1"/>
          </p:nvPr>
        </p:nvSpPr>
        <p:spPr>
          <a:xfrm>
            <a:off x="5921530" y="885780"/>
            <a:ext cx="5811123" cy="46542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800"/>
              <a:buNone/>
              <a:defRPr sz="2000" b="1" i="0">
                <a:solidFill>
                  <a:schemeClr val="lt1"/>
                </a:solidFill>
                <a:latin typeface="Avenir"/>
                <a:ea typeface="Avenir"/>
                <a:cs typeface="Avenir"/>
                <a:sym typeface="Avenir"/>
              </a:defRPr>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1022" name="Google Shape;1022;p116"/>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de-DE" sz="1200" b="0" i="0" u="none" strike="noStrike" cap="none">
                <a:solidFill>
                  <a:srgbClr val="FFFFFF"/>
                </a:solidFill>
                <a:latin typeface="Avenir"/>
                <a:ea typeface="Avenir"/>
                <a:cs typeface="Avenir"/>
                <a:sym typeface="Avenir"/>
              </a:rPr>
              <a:t>© 2019 The Xerces Society, Inc. All rights reserved.</a:t>
            </a:r>
            <a:endParaRPr sz="1200" b="0" i="0" u="none" strike="noStrike" cap="none">
              <a:solidFill>
                <a:srgbClr val="FFFFFF"/>
              </a:solidFill>
              <a:latin typeface="Avenir"/>
              <a:ea typeface="Avenir"/>
              <a:cs typeface="Avenir"/>
              <a:sym typeface="Avenir"/>
            </a:endParaRPr>
          </a:p>
        </p:txBody>
      </p:sp>
      <p:sp>
        <p:nvSpPr>
          <p:cNvPr id="1023" name="Google Shape;1023;p116"/>
          <p:cNvSpPr>
            <a:spLocks noGrp="1"/>
          </p:cNvSpPr>
          <p:nvPr>
            <p:ph type="pic" idx="2"/>
          </p:nvPr>
        </p:nvSpPr>
        <p:spPr>
          <a:xfrm>
            <a:off x="0" y="0"/>
            <a:ext cx="5473700"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4" name="Google Shape;1024;p116"/>
          <p:cNvSpPr txBox="1">
            <a:spLocks noGrp="1"/>
          </p:cNvSpPr>
          <p:nvPr>
            <p:ph type="body" idx="3"/>
          </p:nvPr>
        </p:nvSpPr>
        <p:spPr>
          <a:xfrm>
            <a:off x="5911401" y="1468787"/>
            <a:ext cx="5821251" cy="44592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25" name="Google Shape;1025;p116"/>
          <p:cNvSpPr txBox="1">
            <a:spLocks noGrp="1"/>
          </p:cNvSpPr>
          <p:nvPr>
            <p:ph type="body" idx="4"/>
          </p:nvPr>
        </p:nvSpPr>
        <p:spPr>
          <a:xfrm rot="-5400000">
            <a:off x="2779482"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1026" name="Google Shape;1026;p116"/>
          <p:cNvPicPr preferRelativeResize="0"/>
          <p:nvPr/>
        </p:nvPicPr>
        <p:blipFill rotWithShape="1">
          <a:blip r:embed="rId2">
            <a:alphaModFix/>
          </a:blip>
          <a:srcRect/>
          <a:stretch/>
        </p:blipFill>
        <p:spPr>
          <a:xfrm>
            <a:off x="10069904" y="5949161"/>
            <a:ext cx="1800765" cy="503154"/>
          </a:xfrm>
          <a:prstGeom prst="rect">
            <a:avLst/>
          </a:prstGeom>
          <a:noFill/>
          <a:ln>
            <a:noFill/>
          </a:ln>
        </p:spPr>
      </p:pic>
      <p:grpSp>
        <p:nvGrpSpPr>
          <p:cNvPr id="1027" name="Google Shape;1027;p116"/>
          <p:cNvGrpSpPr/>
          <p:nvPr/>
        </p:nvGrpSpPr>
        <p:grpSpPr>
          <a:xfrm>
            <a:off x="6736976" y="771839"/>
            <a:ext cx="4411392" cy="80834"/>
            <a:chOff x="6736976" y="771839"/>
            <a:chExt cx="4411392" cy="80834"/>
          </a:xfrm>
        </p:grpSpPr>
        <p:sp>
          <p:nvSpPr>
            <p:cNvPr id="1028" name="Google Shape;1028;p116"/>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29" name="Google Shape;1029;p116"/>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30" name="Google Shape;1030;p116"/>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31" name="Google Shape;1031;p116"/>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Text Slide - Dark">
  <p:cSld name="1_Text Slide - Dark">
    <p:bg>
      <p:bgPr>
        <a:solidFill>
          <a:schemeClr val="lt1"/>
        </a:solidFill>
        <a:effectLst/>
      </p:bgPr>
    </p:bg>
    <p:spTree>
      <p:nvGrpSpPr>
        <p:cNvPr id="1" name="Shape 1032"/>
        <p:cNvGrpSpPr/>
        <p:nvPr/>
      </p:nvGrpSpPr>
      <p:grpSpPr>
        <a:xfrm>
          <a:off x="0" y="0"/>
          <a:ext cx="0" cy="0"/>
          <a:chOff x="0" y="0"/>
          <a:chExt cx="0" cy="0"/>
        </a:xfrm>
      </p:grpSpPr>
      <p:sp>
        <p:nvSpPr>
          <p:cNvPr id="1033" name="Google Shape;1033;p117"/>
          <p:cNvSpPr/>
          <p:nvPr/>
        </p:nvSpPr>
        <p:spPr>
          <a:xfrm>
            <a:off x="0" y="1824291"/>
            <a:ext cx="12192000" cy="4008738"/>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034" name="Google Shape;1034;p117"/>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5" name="Google Shape;1035;p117"/>
          <p:cNvSpPr txBox="1">
            <a:spLocks noGrp="1"/>
          </p:cNvSpPr>
          <p:nvPr>
            <p:ph type="body" idx="1"/>
          </p:nvPr>
        </p:nvSpPr>
        <p:spPr>
          <a:xfrm>
            <a:off x="1331258" y="1230762"/>
            <a:ext cx="9695329" cy="36011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36" name="Google Shape;1036;p117"/>
          <p:cNvSpPr txBox="1"/>
          <p:nvPr/>
        </p:nvSpPr>
        <p:spPr>
          <a:xfrm>
            <a:off x="8265486" y="6426558"/>
            <a:ext cx="378090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56779"/>
              </a:buClr>
              <a:buSzPts val="1200"/>
              <a:buFont typeface="Arial"/>
              <a:buNone/>
            </a:pPr>
            <a:r>
              <a:rPr lang="de-DE" sz="1200" b="0" i="0" u="none" strike="noStrike" cap="none">
                <a:solidFill>
                  <a:srgbClr val="556779"/>
                </a:solidFill>
                <a:latin typeface="Avenir"/>
                <a:ea typeface="Avenir"/>
                <a:cs typeface="Avenir"/>
                <a:sym typeface="Avenir"/>
              </a:rPr>
              <a:t>© 2019  The Xerces Society, Inc. All rights reserved.</a:t>
            </a:r>
            <a:endParaRPr sz="1200" b="0" i="0" u="none" strike="noStrike" cap="none">
              <a:solidFill>
                <a:srgbClr val="556779"/>
              </a:solidFill>
              <a:latin typeface="Avenir"/>
              <a:ea typeface="Avenir"/>
              <a:cs typeface="Avenir"/>
              <a:sym typeface="Avenir"/>
            </a:endParaRPr>
          </a:p>
        </p:txBody>
      </p:sp>
      <p:pic>
        <p:nvPicPr>
          <p:cNvPr id="1037" name="Google Shape;1037;p11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038" name="Google Shape;1038;p117"/>
          <p:cNvSpPr txBox="1">
            <a:spLocks noGrp="1"/>
          </p:cNvSpPr>
          <p:nvPr>
            <p:ph type="body" idx="2"/>
          </p:nvPr>
        </p:nvSpPr>
        <p:spPr>
          <a:xfrm>
            <a:off x="800100" y="2001042"/>
            <a:ext cx="10610850" cy="3629261"/>
          </a:xfrm>
          <a:prstGeom prst="rect">
            <a:avLst/>
          </a:prstGeom>
          <a:noFill/>
          <a:ln>
            <a:noFill/>
          </a:ln>
        </p:spPr>
        <p:txBody>
          <a:bodyPr spcFirstLastPara="1" wrap="square" lIns="91425" tIns="45700" rIns="91425" bIns="45700" anchor="ctr" anchorCtr="0">
            <a:normAutofit/>
          </a:bodyPr>
          <a:lstStyle>
            <a:lvl1pPr marL="457200" lvl="0" indent="-406400" algn="just">
              <a:lnSpc>
                <a:spcPct val="90000"/>
              </a:lnSpc>
              <a:spcBef>
                <a:spcPts val="1000"/>
              </a:spcBef>
              <a:spcAft>
                <a:spcPts val="0"/>
              </a:spcAft>
              <a:buSzPts val="2800"/>
              <a:buChar char="•"/>
              <a:defRPr b="0" i="0">
                <a:solidFill>
                  <a:schemeClr val="lt1"/>
                </a:solidFill>
                <a:latin typeface="Avenir"/>
                <a:ea typeface="Avenir"/>
                <a:cs typeface="Avenir"/>
                <a:sym typeface="Avenir"/>
              </a:defRPr>
            </a:lvl1pPr>
            <a:lvl2pPr marL="914400" lvl="1" indent="-381000" algn="just">
              <a:lnSpc>
                <a:spcPct val="90000"/>
              </a:lnSpc>
              <a:spcBef>
                <a:spcPts val="500"/>
              </a:spcBef>
              <a:spcAft>
                <a:spcPts val="0"/>
              </a:spcAft>
              <a:buSzPts val="2400"/>
              <a:buChar char="•"/>
              <a:defRPr b="0" i="0">
                <a:solidFill>
                  <a:schemeClr val="lt1"/>
                </a:solidFill>
                <a:latin typeface="Avenir"/>
                <a:ea typeface="Avenir"/>
                <a:cs typeface="Avenir"/>
                <a:sym typeface="Avenir"/>
              </a:defRPr>
            </a:lvl2pPr>
            <a:lvl3pPr marL="1371600" lvl="2" indent="-355600" algn="just">
              <a:lnSpc>
                <a:spcPct val="90000"/>
              </a:lnSpc>
              <a:spcBef>
                <a:spcPts val="500"/>
              </a:spcBef>
              <a:spcAft>
                <a:spcPts val="0"/>
              </a:spcAft>
              <a:buSzPts val="2000"/>
              <a:buChar char="•"/>
              <a:defRPr b="0" i="0">
                <a:solidFill>
                  <a:schemeClr val="lt1"/>
                </a:solidFill>
                <a:latin typeface="Avenir"/>
                <a:ea typeface="Avenir"/>
                <a:cs typeface="Avenir"/>
                <a:sym typeface="Avenir"/>
              </a:defRPr>
            </a:lvl3pPr>
            <a:lvl4pPr marL="1828800" lvl="3" indent="-342900" algn="just">
              <a:lnSpc>
                <a:spcPct val="90000"/>
              </a:lnSpc>
              <a:spcBef>
                <a:spcPts val="500"/>
              </a:spcBef>
              <a:spcAft>
                <a:spcPts val="0"/>
              </a:spcAft>
              <a:buSzPts val="1800"/>
              <a:buChar char="•"/>
              <a:defRPr b="0" i="0">
                <a:solidFill>
                  <a:schemeClr val="lt1"/>
                </a:solidFill>
                <a:latin typeface="Avenir"/>
                <a:ea typeface="Avenir"/>
                <a:cs typeface="Avenir"/>
                <a:sym typeface="Avenir"/>
              </a:defRPr>
            </a:lvl4pPr>
            <a:lvl5pPr marL="2286000" lvl="4" indent="-342900" algn="just">
              <a:lnSpc>
                <a:spcPct val="90000"/>
              </a:lnSpc>
              <a:spcBef>
                <a:spcPts val="500"/>
              </a:spcBef>
              <a:spcAft>
                <a:spcPts val="0"/>
              </a:spcAft>
              <a:buSzPts val="1800"/>
              <a:buChar char="•"/>
              <a:defRPr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1039" name="Google Shape;1039;p117"/>
          <p:cNvGrpSpPr/>
          <p:nvPr/>
        </p:nvGrpSpPr>
        <p:grpSpPr>
          <a:xfrm>
            <a:off x="3125756" y="1020445"/>
            <a:ext cx="5951622" cy="80833"/>
            <a:chOff x="3125756" y="1020445"/>
            <a:chExt cx="5951622" cy="80833"/>
          </a:xfrm>
        </p:grpSpPr>
        <p:sp>
          <p:nvSpPr>
            <p:cNvPr id="1040" name="Google Shape;1040;p117"/>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41" name="Google Shape;1041;p117"/>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42" name="Google Shape;1042;p117"/>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43" name="Google Shape;1043;p117"/>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Over Photo - Center">
  <p:cSld name="Text Over Photo - Center">
    <p:bg>
      <p:bgPr>
        <a:blipFill>
          <a:blip r:embed="rId2">
            <a:alphaModFix/>
          </a:blip>
          <a:stretch>
            <a:fillRect/>
          </a:stretch>
        </a:blipFill>
        <a:effectLst/>
      </p:bgPr>
    </p:bg>
    <p:spTree>
      <p:nvGrpSpPr>
        <p:cNvPr id="1" name="Shape 129"/>
        <p:cNvGrpSpPr/>
        <p:nvPr/>
      </p:nvGrpSpPr>
      <p:grpSpPr>
        <a:xfrm>
          <a:off x="0" y="0"/>
          <a:ext cx="0" cy="0"/>
          <a:chOff x="0" y="0"/>
          <a:chExt cx="0" cy="0"/>
        </a:xfrm>
      </p:grpSpPr>
      <p:pic>
        <p:nvPicPr>
          <p:cNvPr id="130" name="Google Shape;130;g7537d8195f_0_5511"/>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31" name="Google Shape;131;g7537d8195f_0_5511"/>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7537d8195f_0_5511"/>
          <p:cNvSpPr txBox="1">
            <a:spLocks noGrp="1"/>
          </p:cNvSpPr>
          <p:nvPr>
            <p:ph type="body" idx="1"/>
          </p:nvPr>
        </p:nvSpPr>
        <p:spPr>
          <a:xfrm>
            <a:off x="800472" y="1230762"/>
            <a:ext cx="10610100" cy="868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g7537d8195f_0_5511"/>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4" name="Google Shape;134;g7537d8195f_0_5511"/>
          <p:cNvGrpSpPr/>
          <p:nvPr/>
        </p:nvGrpSpPr>
        <p:grpSpPr>
          <a:xfrm>
            <a:off x="3125756" y="1020445"/>
            <a:ext cx="5951622" cy="80700"/>
            <a:chOff x="3125756" y="1020445"/>
            <a:chExt cx="5951622" cy="80700"/>
          </a:xfrm>
        </p:grpSpPr>
        <p:sp>
          <p:nvSpPr>
            <p:cNvPr id="135" name="Google Shape;135;g7537d8195f_0_5511"/>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g7537d8195f_0_5511"/>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g7537d8195f_0_5511"/>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 name="Google Shape;138;g7537d8195f_0_5511"/>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9" name="Google Shape;139;g7537d8195f_0_5511"/>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Title, No Photo - Dark">
  <p:cSld name="Main Title, No Photo - Dark">
    <p:bg>
      <p:bgPr>
        <a:solidFill>
          <a:srgbClr val="556779"/>
        </a:solidFill>
        <a:effectLst/>
      </p:bgPr>
    </p:bg>
    <p:spTree>
      <p:nvGrpSpPr>
        <p:cNvPr id="1" name="Shape 1044"/>
        <p:cNvGrpSpPr/>
        <p:nvPr/>
      </p:nvGrpSpPr>
      <p:grpSpPr>
        <a:xfrm>
          <a:off x="0" y="0"/>
          <a:ext cx="0" cy="0"/>
          <a:chOff x="0" y="0"/>
          <a:chExt cx="0" cy="0"/>
        </a:xfrm>
      </p:grpSpPr>
      <p:sp>
        <p:nvSpPr>
          <p:cNvPr id="1045" name="Google Shape;1045;p34"/>
          <p:cNvSpPr txBox="1">
            <a:spLocks noGrp="1"/>
          </p:cNvSpPr>
          <p:nvPr>
            <p:ph type="ctrTitle"/>
          </p:nvPr>
        </p:nvSpPr>
        <p:spPr>
          <a:xfrm>
            <a:off x="914401" y="1122364"/>
            <a:ext cx="10818254" cy="13503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6" name="Google Shape;1046;p34"/>
          <p:cNvSpPr txBox="1">
            <a:spLocks noGrp="1"/>
          </p:cNvSpPr>
          <p:nvPr>
            <p:ph type="subTitle" idx="1"/>
          </p:nvPr>
        </p:nvSpPr>
        <p:spPr>
          <a:xfrm>
            <a:off x="914401" y="3383097"/>
            <a:ext cx="4687911" cy="3002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1800"/>
              <a:buNone/>
              <a:defRPr sz="18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047" name="Google Shape;1047;p34"/>
          <p:cNvGrpSpPr/>
          <p:nvPr/>
        </p:nvGrpSpPr>
        <p:grpSpPr>
          <a:xfrm>
            <a:off x="914402" y="2968941"/>
            <a:ext cx="10818252" cy="111621"/>
            <a:chOff x="914402" y="2968941"/>
            <a:chExt cx="10818252" cy="111621"/>
          </a:xfrm>
        </p:grpSpPr>
        <p:sp>
          <p:nvSpPr>
            <p:cNvPr id="1048" name="Google Shape;1048;p34"/>
            <p:cNvSpPr/>
            <p:nvPr/>
          </p:nvSpPr>
          <p:spPr>
            <a:xfrm>
              <a:off x="914402" y="2968941"/>
              <a:ext cx="2704563" cy="111399"/>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9" name="Google Shape;1049;p34"/>
            <p:cNvSpPr/>
            <p:nvPr/>
          </p:nvSpPr>
          <p:spPr>
            <a:xfrm>
              <a:off x="3618965" y="2968941"/>
              <a:ext cx="2720339" cy="11139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0" name="Google Shape;1050;p34"/>
            <p:cNvSpPr/>
            <p:nvPr/>
          </p:nvSpPr>
          <p:spPr>
            <a:xfrm>
              <a:off x="6323528" y="2968941"/>
              <a:ext cx="2704563" cy="111399"/>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1" name="Google Shape;1051;p34"/>
            <p:cNvSpPr/>
            <p:nvPr/>
          </p:nvSpPr>
          <p:spPr>
            <a:xfrm>
              <a:off x="9028091" y="2969163"/>
              <a:ext cx="2704563" cy="111399"/>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52" name="Google Shape;1052;p34"/>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053" name="Google Shape;1053;p34"/>
          <p:cNvSpPr txBox="1">
            <a:spLocks noGrp="1"/>
          </p:cNvSpPr>
          <p:nvPr>
            <p:ph type="body" idx="2"/>
          </p:nvPr>
        </p:nvSpPr>
        <p:spPr>
          <a:xfrm>
            <a:off x="914848" y="3812304"/>
            <a:ext cx="4687888" cy="3476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b="0" i="0">
                <a:solidFill>
                  <a:schemeClr val="lt1"/>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4" name="Google Shape;1054;p34"/>
          <p:cNvSpPr txBox="1">
            <a:spLocks noGrp="1"/>
          </p:cNvSpPr>
          <p:nvPr>
            <p:ph type="body" idx="3"/>
          </p:nvPr>
        </p:nvSpPr>
        <p:spPr>
          <a:xfrm>
            <a:off x="914848" y="4353641"/>
            <a:ext cx="3824288" cy="14938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5" name="Google Shape;1055;p3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hoto &amp; Text 1 - Dark">
  <p:cSld name="Photo &amp; Text 1 - Dark">
    <p:spTree>
      <p:nvGrpSpPr>
        <p:cNvPr id="1" name="Shape 1056"/>
        <p:cNvGrpSpPr/>
        <p:nvPr/>
      </p:nvGrpSpPr>
      <p:grpSpPr>
        <a:xfrm>
          <a:off x="0" y="0"/>
          <a:ext cx="0" cy="0"/>
          <a:chOff x="0" y="0"/>
          <a:chExt cx="0" cy="0"/>
        </a:xfrm>
      </p:grpSpPr>
      <p:sp>
        <p:nvSpPr>
          <p:cNvPr id="1057" name="Google Shape;1057;p107"/>
          <p:cNvSpPr/>
          <p:nvPr/>
        </p:nvSpPr>
        <p:spPr>
          <a:xfrm>
            <a:off x="5576552" y="0"/>
            <a:ext cx="6615448"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8" name="Google Shape;1058;p107"/>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9" name="Google Shape;1059;p107"/>
          <p:cNvSpPr txBox="1">
            <a:spLocks noGrp="1"/>
          </p:cNvSpPr>
          <p:nvPr>
            <p:ph type="subTitle" idx="1"/>
          </p:nvPr>
        </p:nvSpPr>
        <p:spPr>
          <a:xfrm>
            <a:off x="5921530" y="885780"/>
            <a:ext cx="5811123" cy="46542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000"/>
              <a:buNone/>
              <a:defRPr sz="20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60" name="Google Shape;1060;p107"/>
          <p:cNvSpPr>
            <a:spLocks noGrp="1"/>
          </p:cNvSpPr>
          <p:nvPr>
            <p:ph type="pic" idx="2"/>
          </p:nvPr>
        </p:nvSpPr>
        <p:spPr>
          <a:xfrm>
            <a:off x="0" y="0"/>
            <a:ext cx="5473700"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1" name="Google Shape;1061;p107"/>
          <p:cNvSpPr txBox="1">
            <a:spLocks noGrp="1"/>
          </p:cNvSpPr>
          <p:nvPr>
            <p:ph type="body" idx="3"/>
          </p:nvPr>
        </p:nvSpPr>
        <p:spPr>
          <a:xfrm>
            <a:off x="5911401" y="1468787"/>
            <a:ext cx="5821251" cy="44592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2" name="Google Shape;1062;p107"/>
          <p:cNvSpPr txBox="1">
            <a:spLocks noGrp="1"/>
          </p:cNvSpPr>
          <p:nvPr>
            <p:ph type="body" idx="4"/>
          </p:nvPr>
        </p:nvSpPr>
        <p:spPr>
          <a:xfrm rot="-5400000">
            <a:off x="2779482"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63" name="Google Shape;1063;p107"/>
          <p:cNvPicPr preferRelativeResize="0"/>
          <p:nvPr/>
        </p:nvPicPr>
        <p:blipFill rotWithShape="1">
          <a:blip r:embed="rId2">
            <a:alphaModFix/>
          </a:blip>
          <a:srcRect/>
          <a:stretch/>
        </p:blipFill>
        <p:spPr>
          <a:xfrm>
            <a:off x="10069904" y="5949161"/>
            <a:ext cx="1800765" cy="503154"/>
          </a:xfrm>
          <a:prstGeom prst="rect">
            <a:avLst/>
          </a:prstGeom>
          <a:noFill/>
          <a:ln>
            <a:noFill/>
          </a:ln>
        </p:spPr>
      </p:pic>
      <p:grpSp>
        <p:nvGrpSpPr>
          <p:cNvPr id="1064" name="Google Shape;1064;p107"/>
          <p:cNvGrpSpPr/>
          <p:nvPr/>
        </p:nvGrpSpPr>
        <p:grpSpPr>
          <a:xfrm>
            <a:off x="6736976" y="771839"/>
            <a:ext cx="4411392" cy="80834"/>
            <a:chOff x="6736976" y="771839"/>
            <a:chExt cx="4411392" cy="80834"/>
          </a:xfrm>
        </p:grpSpPr>
        <p:sp>
          <p:nvSpPr>
            <p:cNvPr id="1065" name="Google Shape;1065;p107"/>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6" name="Google Shape;1066;p107"/>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7" name="Google Shape;1067;p107"/>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8" name="Google Shape;1068;p107"/>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69" name="Google Shape;1069;p10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picture - Dark">
  <p:cSld name="Big picture - Dark">
    <p:bg>
      <p:bgPr>
        <a:solidFill>
          <a:schemeClr val="lt1"/>
        </a:solidFill>
        <a:effectLst/>
      </p:bgPr>
    </p:bg>
    <p:spTree>
      <p:nvGrpSpPr>
        <p:cNvPr id="1" name="Shape 1070"/>
        <p:cNvGrpSpPr/>
        <p:nvPr/>
      </p:nvGrpSpPr>
      <p:grpSpPr>
        <a:xfrm>
          <a:off x="0" y="0"/>
          <a:ext cx="0" cy="0"/>
          <a:chOff x="0" y="0"/>
          <a:chExt cx="0" cy="0"/>
        </a:xfrm>
      </p:grpSpPr>
      <p:sp>
        <p:nvSpPr>
          <p:cNvPr id="1071" name="Google Shape;1071;p45"/>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pic>
        <p:nvPicPr>
          <p:cNvPr id="1072" name="Google Shape;1072;p45"/>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073" name="Google Shape;1073;p45"/>
          <p:cNvSpPr txBox="1">
            <a:spLocks noGrp="1"/>
          </p:cNvSpPr>
          <p:nvPr>
            <p:ph type="body" idx="1"/>
          </p:nvPr>
        </p:nvSpPr>
        <p:spPr>
          <a:xfrm>
            <a:off x="800100" y="5855957"/>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4" name="Google Shape;1074;p45"/>
          <p:cNvSpPr txBox="1">
            <a:spLocks noGrp="1"/>
          </p:cNvSpPr>
          <p:nvPr>
            <p:ph type="ctrTitle"/>
          </p:nvPr>
        </p:nvSpPr>
        <p:spPr>
          <a:xfrm>
            <a:off x="800472" y="295622"/>
            <a:ext cx="10610210" cy="51719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5" name="Google Shape;1075;p45"/>
          <p:cNvSpPr>
            <a:spLocks noGrp="1"/>
          </p:cNvSpPr>
          <p:nvPr>
            <p:ph type="pic" idx="2"/>
          </p:nvPr>
        </p:nvSpPr>
        <p:spPr>
          <a:xfrm>
            <a:off x="800100" y="972273"/>
            <a:ext cx="10610850"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76" name="Google Shape;1076;p45"/>
          <p:cNvGrpSpPr/>
          <p:nvPr/>
        </p:nvGrpSpPr>
        <p:grpSpPr>
          <a:xfrm>
            <a:off x="931196" y="787171"/>
            <a:ext cx="5951622" cy="80833"/>
            <a:chOff x="3125756" y="1020445"/>
            <a:chExt cx="5951622" cy="80833"/>
          </a:xfrm>
        </p:grpSpPr>
        <p:sp>
          <p:nvSpPr>
            <p:cNvPr id="1077" name="Google Shape;1077;p45"/>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8" name="Google Shape;1078;p45"/>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9" name="Google Shape;1079;p45"/>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0" name="Google Shape;1080;p45"/>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81" name="Google Shape;1081;p4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hoto Grid - Dark">
  <p:cSld name="Photo Grid - Dark">
    <p:bg>
      <p:bgPr>
        <a:solidFill>
          <a:schemeClr val="lt1"/>
        </a:solidFill>
        <a:effectLst/>
      </p:bgPr>
    </p:bg>
    <p:spTree>
      <p:nvGrpSpPr>
        <p:cNvPr id="1" name="Shape 1082"/>
        <p:cNvGrpSpPr/>
        <p:nvPr/>
      </p:nvGrpSpPr>
      <p:grpSpPr>
        <a:xfrm>
          <a:off x="0" y="0"/>
          <a:ext cx="0" cy="0"/>
          <a:chOff x="0" y="0"/>
          <a:chExt cx="0" cy="0"/>
        </a:xfrm>
      </p:grpSpPr>
      <p:sp>
        <p:nvSpPr>
          <p:cNvPr id="1083" name="Google Shape;1083;p49"/>
          <p:cNvSpPr/>
          <p:nvPr/>
        </p:nvSpPr>
        <p:spPr>
          <a:xfrm>
            <a:off x="0" y="1823425"/>
            <a:ext cx="12192000" cy="4009604"/>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084" name="Google Shape;1084;p49"/>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5" name="Google Shape;1085;p49"/>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86" name="Google Shape;1086;p49"/>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087" name="Google Shape;1087;p49"/>
          <p:cNvSpPr>
            <a:spLocks noGrp="1"/>
          </p:cNvSpPr>
          <p:nvPr>
            <p:ph type="pic" idx="2"/>
          </p:nvPr>
        </p:nvSpPr>
        <p:spPr>
          <a:xfrm>
            <a:off x="1446891"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8" name="Google Shape;1088;p49"/>
          <p:cNvSpPr>
            <a:spLocks noGrp="1"/>
          </p:cNvSpPr>
          <p:nvPr>
            <p:ph type="pic" idx="3"/>
          </p:nvPr>
        </p:nvSpPr>
        <p:spPr>
          <a:xfrm>
            <a:off x="3780568"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9" name="Google Shape;1089;p49"/>
          <p:cNvSpPr>
            <a:spLocks noGrp="1"/>
          </p:cNvSpPr>
          <p:nvPr>
            <p:ph type="pic" idx="4"/>
          </p:nvPr>
        </p:nvSpPr>
        <p:spPr>
          <a:xfrm>
            <a:off x="6114245"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0" name="Google Shape;1090;p49"/>
          <p:cNvSpPr>
            <a:spLocks noGrp="1"/>
          </p:cNvSpPr>
          <p:nvPr>
            <p:ph type="pic" idx="5"/>
          </p:nvPr>
        </p:nvSpPr>
        <p:spPr>
          <a:xfrm>
            <a:off x="8447922"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1" name="Google Shape;1091;p49"/>
          <p:cNvSpPr>
            <a:spLocks noGrp="1"/>
          </p:cNvSpPr>
          <p:nvPr>
            <p:ph type="pic" idx="6"/>
          </p:nvPr>
        </p:nvSpPr>
        <p:spPr>
          <a:xfrm>
            <a:off x="1446891"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2" name="Google Shape;1092;p49"/>
          <p:cNvSpPr>
            <a:spLocks noGrp="1"/>
          </p:cNvSpPr>
          <p:nvPr>
            <p:ph type="pic" idx="7"/>
          </p:nvPr>
        </p:nvSpPr>
        <p:spPr>
          <a:xfrm>
            <a:off x="3780568"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3" name="Google Shape;1093;p49"/>
          <p:cNvSpPr>
            <a:spLocks noGrp="1"/>
          </p:cNvSpPr>
          <p:nvPr>
            <p:ph type="pic" idx="8"/>
          </p:nvPr>
        </p:nvSpPr>
        <p:spPr>
          <a:xfrm>
            <a:off x="6114245"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4" name="Google Shape;1094;p49"/>
          <p:cNvSpPr>
            <a:spLocks noGrp="1"/>
          </p:cNvSpPr>
          <p:nvPr>
            <p:ph type="pic" idx="9"/>
          </p:nvPr>
        </p:nvSpPr>
        <p:spPr>
          <a:xfrm>
            <a:off x="8447922"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5" name="Google Shape;1095;p49"/>
          <p:cNvSpPr txBox="1">
            <a:spLocks noGrp="1"/>
          </p:cNvSpPr>
          <p:nvPr>
            <p:ph type="body" idx="13"/>
          </p:nvPr>
        </p:nvSpPr>
        <p:spPr>
          <a:xfrm>
            <a:off x="1438265" y="5833029"/>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96" name="Google Shape;1096;p49"/>
          <p:cNvGrpSpPr/>
          <p:nvPr/>
        </p:nvGrpSpPr>
        <p:grpSpPr>
          <a:xfrm>
            <a:off x="3125756" y="1020445"/>
            <a:ext cx="5951622" cy="80833"/>
            <a:chOff x="3125756" y="1020445"/>
            <a:chExt cx="5951622" cy="80833"/>
          </a:xfrm>
        </p:grpSpPr>
        <p:sp>
          <p:nvSpPr>
            <p:cNvPr id="1097" name="Google Shape;1097;p49"/>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8" name="Google Shape;1098;p49"/>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9" name="Google Shape;1099;p49"/>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0" name="Google Shape;1100;p49"/>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01" name="Google Shape;1101;p4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Four points w/photos - Dark">
  <p:cSld name="Four points w/photos - Dark">
    <p:bg>
      <p:bgPr>
        <a:solidFill>
          <a:schemeClr val="lt1"/>
        </a:solidFill>
        <a:effectLst/>
      </p:bgPr>
    </p:bg>
    <p:spTree>
      <p:nvGrpSpPr>
        <p:cNvPr id="1" name="Shape 1102"/>
        <p:cNvGrpSpPr/>
        <p:nvPr/>
      </p:nvGrpSpPr>
      <p:grpSpPr>
        <a:xfrm>
          <a:off x="0" y="0"/>
          <a:ext cx="0" cy="0"/>
          <a:chOff x="0" y="0"/>
          <a:chExt cx="0" cy="0"/>
        </a:xfrm>
      </p:grpSpPr>
      <p:sp>
        <p:nvSpPr>
          <p:cNvPr id="1103" name="Google Shape;1103;p52"/>
          <p:cNvSpPr/>
          <p:nvPr/>
        </p:nvSpPr>
        <p:spPr>
          <a:xfrm>
            <a:off x="0" y="0"/>
            <a:ext cx="12192000" cy="320811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104" name="Google Shape;1104;p52"/>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5" name="Google Shape;1105;p52"/>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06" name="Google Shape;1106;p5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107" name="Google Shape;1107;p52"/>
          <p:cNvSpPr>
            <a:spLocks noGrp="1"/>
          </p:cNvSpPr>
          <p:nvPr>
            <p:ph type="pic" idx="2"/>
          </p:nvPr>
        </p:nvSpPr>
        <p:spPr>
          <a:xfrm>
            <a:off x="1455517" y="3822186"/>
            <a:ext cx="2315431"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8" name="Google Shape;1108;p52"/>
          <p:cNvSpPr>
            <a:spLocks noGrp="1"/>
          </p:cNvSpPr>
          <p:nvPr>
            <p:ph type="pic" idx="3"/>
          </p:nvPr>
        </p:nvSpPr>
        <p:spPr>
          <a:xfrm>
            <a:off x="3780568"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9" name="Google Shape;1109;p52"/>
          <p:cNvSpPr>
            <a:spLocks noGrp="1"/>
          </p:cNvSpPr>
          <p:nvPr>
            <p:ph type="pic" idx="4"/>
          </p:nvPr>
        </p:nvSpPr>
        <p:spPr>
          <a:xfrm>
            <a:off x="6114245"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0" name="Google Shape;1110;p52"/>
          <p:cNvSpPr>
            <a:spLocks noGrp="1"/>
          </p:cNvSpPr>
          <p:nvPr>
            <p:ph type="pic" idx="5"/>
          </p:nvPr>
        </p:nvSpPr>
        <p:spPr>
          <a:xfrm>
            <a:off x="8456590" y="3822186"/>
            <a:ext cx="2325009"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1" name="Google Shape;1111;p52"/>
          <p:cNvSpPr/>
          <p:nvPr/>
        </p:nvSpPr>
        <p:spPr>
          <a:xfrm>
            <a:off x="1446890" y="1806538"/>
            <a:ext cx="2342345" cy="202301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2" name="Google Shape;1112;p52"/>
          <p:cNvSpPr/>
          <p:nvPr/>
        </p:nvSpPr>
        <p:spPr>
          <a:xfrm>
            <a:off x="3781044" y="1804276"/>
            <a:ext cx="2342345" cy="202301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3" name="Google Shape;1113;p52"/>
          <p:cNvSpPr/>
          <p:nvPr/>
        </p:nvSpPr>
        <p:spPr>
          <a:xfrm>
            <a:off x="6114721" y="1804276"/>
            <a:ext cx="2342345" cy="202301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4" name="Google Shape;1114;p52"/>
          <p:cNvSpPr/>
          <p:nvPr/>
        </p:nvSpPr>
        <p:spPr>
          <a:xfrm>
            <a:off x="8457542" y="1804276"/>
            <a:ext cx="2332725" cy="202301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5" name="Google Shape;1115;p52"/>
          <p:cNvSpPr txBox="1">
            <a:spLocks noGrp="1"/>
          </p:cNvSpPr>
          <p:nvPr>
            <p:ph type="body" idx="6"/>
          </p:nvPr>
        </p:nvSpPr>
        <p:spPr>
          <a:xfrm>
            <a:off x="1618032" y="270951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6" name="Google Shape;1116;p52"/>
          <p:cNvSpPr txBox="1">
            <a:spLocks noGrp="1"/>
          </p:cNvSpPr>
          <p:nvPr>
            <p:ph type="body" idx="7"/>
          </p:nvPr>
        </p:nvSpPr>
        <p:spPr>
          <a:xfrm>
            <a:off x="3891760" y="270951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7" name="Google Shape;1117;p52"/>
          <p:cNvSpPr txBox="1">
            <a:spLocks noGrp="1"/>
          </p:cNvSpPr>
          <p:nvPr>
            <p:ph type="body" idx="8"/>
          </p:nvPr>
        </p:nvSpPr>
        <p:spPr>
          <a:xfrm>
            <a:off x="6222458" y="2698622"/>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8" name="Google Shape;1118;p52"/>
          <p:cNvSpPr txBox="1">
            <a:spLocks noGrp="1"/>
          </p:cNvSpPr>
          <p:nvPr>
            <p:ph type="body" idx="9"/>
          </p:nvPr>
        </p:nvSpPr>
        <p:spPr>
          <a:xfrm>
            <a:off x="8544082" y="2698622"/>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9" name="Google Shape;1119;p52"/>
          <p:cNvSpPr txBox="1">
            <a:spLocks noGrp="1"/>
          </p:cNvSpPr>
          <p:nvPr>
            <p:ph type="body" idx="13"/>
          </p:nvPr>
        </p:nvSpPr>
        <p:spPr>
          <a:xfrm>
            <a:off x="1617557" y="1875672"/>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0" name="Google Shape;1120;p52"/>
          <p:cNvSpPr txBox="1">
            <a:spLocks noGrp="1"/>
          </p:cNvSpPr>
          <p:nvPr>
            <p:ph type="body" idx="14"/>
          </p:nvPr>
        </p:nvSpPr>
        <p:spPr>
          <a:xfrm>
            <a:off x="3898432" y="1880247"/>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1" name="Google Shape;1121;p52"/>
          <p:cNvSpPr txBox="1">
            <a:spLocks noGrp="1"/>
          </p:cNvSpPr>
          <p:nvPr>
            <p:ph type="body" idx="15"/>
          </p:nvPr>
        </p:nvSpPr>
        <p:spPr>
          <a:xfrm>
            <a:off x="6232586" y="1867320"/>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2" name="Google Shape;1122;p52"/>
          <p:cNvSpPr txBox="1">
            <a:spLocks noGrp="1"/>
          </p:cNvSpPr>
          <p:nvPr>
            <p:ph type="body" idx="16"/>
          </p:nvPr>
        </p:nvSpPr>
        <p:spPr>
          <a:xfrm>
            <a:off x="8543606" y="1879019"/>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3" name="Google Shape;1123;p52"/>
          <p:cNvSpPr txBox="1">
            <a:spLocks noGrp="1"/>
          </p:cNvSpPr>
          <p:nvPr>
            <p:ph type="body" idx="17"/>
          </p:nvPr>
        </p:nvSpPr>
        <p:spPr>
          <a:xfrm>
            <a:off x="1455517" y="581816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24" name="Google Shape;1124;p52"/>
          <p:cNvGrpSpPr/>
          <p:nvPr/>
        </p:nvGrpSpPr>
        <p:grpSpPr>
          <a:xfrm>
            <a:off x="3125756" y="1020445"/>
            <a:ext cx="5951622" cy="80833"/>
            <a:chOff x="3125756" y="1020445"/>
            <a:chExt cx="5951622" cy="80833"/>
          </a:xfrm>
        </p:grpSpPr>
        <p:sp>
          <p:nvSpPr>
            <p:cNvPr id="1125" name="Google Shape;1125;p52"/>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6" name="Google Shape;1126;p52"/>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7" name="Google Shape;1127;p52"/>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8" name="Google Shape;1128;p52"/>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29" name="Google Shape;1129;p52"/>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ext Over Photo - Center">
  <p:cSld name="Text Over Photo - Center">
    <p:bg>
      <p:bgPr>
        <a:blipFill>
          <a:blip r:embed="rId2">
            <a:alphaModFix/>
          </a:blip>
          <a:stretch>
            <a:fillRect/>
          </a:stretch>
        </a:blipFill>
        <a:effectLst/>
      </p:bgPr>
    </p:bg>
    <p:spTree>
      <p:nvGrpSpPr>
        <p:cNvPr id="1" name="Shape 1130"/>
        <p:cNvGrpSpPr/>
        <p:nvPr/>
      </p:nvGrpSpPr>
      <p:grpSpPr>
        <a:xfrm>
          <a:off x="0" y="0"/>
          <a:ext cx="0" cy="0"/>
          <a:chOff x="0" y="0"/>
          <a:chExt cx="0" cy="0"/>
        </a:xfrm>
      </p:grpSpPr>
      <p:pic>
        <p:nvPicPr>
          <p:cNvPr id="1131" name="Google Shape;1131;p109"/>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132" name="Google Shape;1132;p109"/>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3" name="Google Shape;1133;p109"/>
          <p:cNvSpPr txBox="1">
            <a:spLocks noGrp="1"/>
          </p:cNvSpPr>
          <p:nvPr>
            <p:ph type="body" idx="1"/>
          </p:nvPr>
        </p:nvSpPr>
        <p:spPr>
          <a:xfrm>
            <a:off x="800472" y="1230762"/>
            <a:ext cx="10610210" cy="86849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4" name="Google Shape;1134;p109"/>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35" name="Google Shape;1135;p109"/>
          <p:cNvGrpSpPr/>
          <p:nvPr/>
        </p:nvGrpSpPr>
        <p:grpSpPr>
          <a:xfrm>
            <a:off x="3125756" y="1020445"/>
            <a:ext cx="5951622" cy="80833"/>
            <a:chOff x="3125756" y="1020445"/>
            <a:chExt cx="5951622" cy="80833"/>
          </a:xfrm>
        </p:grpSpPr>
        <p:sp>
          <p:nvSpPr>
            <p:cNvPr id="1136" name="Google Shape;1136;p109"/>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7" name="Google Shape;1137;p109"/>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8" name="Google Shape;1138;p109"/>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9" name="Google Shape;1139;p109"/>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40" name="Google Shape;1140;p10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ue Segment Left - Dark">
  <p:cSld name="Blue Segment Left - Dark">
    <p:bg>
      <p:bgPr>
        <a:solidFill>
          <a:schemeClr val="lt1"/>
        </a:solidFill>
        <a:effectLst/>
      </p:bgPr>
    </p:bg>
    <p:spTree>
      <p:nvGrpSpPr>
        <p:cNvPr id="1" name="Shape 1141"/>
        <p:cNvGrpSpPr/>
        <p:nvPr/>
      </p:nvGrpSpPr>
      <p:grpSpPr>
        <a:xfrm>
          <a:off x="0" y="0"/>
          <a:ext cx="0" cy="0"/>
          <a:chOff x="0" y="0"/>
          <a:chExt cx="0" cy="0"/>
        </a:xfrm>
      </p:grpSpPr>
      <p:sp>
        <p:nvSpPr>
          <p:cNvPr id="1142" name="Google Shape;1142;p110"/>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43" name="Google Shape;1143;p11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144" name="Google Shape;1144;p110"/>
          <p:cNvSpPr>
            <a:spLocks noGrp="1"/>
          </p:cNvSpPr>
          <p:nvPr>
            <p:ph type="pic" idx="2"/>
          </p:nvPr>
        </p:nvSpPr>
        <p:spPr>
          <a:xfrm>
            <a:off x="395663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5" name="Google Shape;1145;p110"/>
          <p:cNvSpPr/>
          <p:nvPr/>
        </p:nvSpPr>
        <p:spPr>
          <a:xfrm>
            <a:off x="787856" y="1362786"/>
            <a:ext cx="2961869" cy="4455379"/>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6" name="Google Shape;1146;p110"/>
          <p:cNvSpPr txBox="1">
            <a:spLocks noGrp="1"/>
          </p:cNvSpPr>
          <p:nvPr>
            <p:ph type="body" idx="1"/>
          </p:nvPr>
        </p:nvSpPr>
        <p:spPr>
          <a:xfrm>
            <a:off x="1009361"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7" name="Google Shape;1147;p110"/>
          <p:cNvSpPr txBox="1">
            <a:spLocks noGrp="1"/>
          </p:cNvSpPr>
          <p:nvPr>
            <p:ph type="body" idx="3"/>
          </p:nvPr>
        </p:nvSpPr>
        <p:spPr>
          <a:xfrm>
            <a:off x="1009361"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8" name="Google Shape;1148;p110"/>
          <p:cNvSpPr txBox="1">
            <a:spLocks noGrp="1"/>
          </p:cNvSpPr>
          <p:nvPr>
            <p:ph type="body" idx="4"/>
          </p:nvPr>
        </p:nvSpPr>
        <p:spPr>
          <a:xfrm>
            <a:off x="3956632" y="5870461"/>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49" name="Google Shape;1149;p110"/>
          <p:cNvGrpSpPr/>
          <p:nvPr/>
        </p:nvGrpSpPr>
        <p:grpSpPr>
          <a:xfrm>
            <a:off x="3125756" y="1020445"/>
            <a:ext cx="5951622" cy="80833"/>
            <a:chOff x="3125756" y="1020445"/>
            <a:chExt cx="5951622" cy="80833"/>
          </a:xfrm>
        </p:grpSpPr>
        <p:sp>
          <p:nvSpPr>
            <p:cNvPr id="1150" name="Google Shape;1150;p110"/>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1" name="Google Shape;1151;p110"/>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2" name="Google Shape;1152;p110"/>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3" name="Google Shape;1153;p110"/>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54" name="Google Shape;1154;p11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our points w/photos - Light">
  <p:cSld name="Four points w/photos - Light">
    <p:bg>
      <p:bgPr>
        <a:solidFill>
          <a:schemeClr val="lt1"/>
        </a:solidFill>
        <a:effectLst/>
      </p:bgPr>
    </p:bg>
    <p:spTree>
      <p:nvGrpSpPr>
        <p:cNvPr id="1" name="Shape 1155"/>
        <p:cNvGrpSpPr/>
        <p:nvPr/>
      </p:nvGrpSpPr>
      <p:grpSpPr>
        <a:xfrm>
          <a:off x="0" y="0"/>
          <a:ext cx="0" cy="0"/>
          <a:chOff x="0" y="0"/>
          <a:chExt cx="0" cy="0"/>
        </a:xfrm>
      </p:grpSpPr>
      <p:sp>
        <p:nvSpPr>
          <p:cNvPr id="1156" name="Google Shape;1156;p11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7" name="Google Shape;1157;p111"/>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58" name="Google Shape;1158;p11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159" name="Google Shape;1159;p111"/>
          <p:cNvSpPr>
            <a:spLocks noGrp="1"/>
          </p:cNvSpPr>
          <p:nvPr>
            <p:ph type="pic" idx="2"/>
          </p:nvPr>
        </p:nvSpPr>
        <p:spPr>
          <a:xfrm>
            <a:off x="1455042" y="3822186"/>
            <a:ext cx="2316858"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0" name="Google Shape;1160;p111"/>
          <p:cNvSpPr>
            <a:spLocks noGrp="1"/>
          </p:cNvSpPr>
          <p:nvPr>
            <p:ph type="pic" idx="3"/>
          </p:nvPr>
        </p:nvSpPr>
        <p:spPr>
          <a:xfrm>
            <a:off x="3780052" y="3822186"/>
            <a:ext cx="2330096"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1" name="Google Shape;1161;p111"/>
          <p:cNvSpPr>
            <a:spLocks noGrp="1"/>
          </p:cNvSpPr>
          <p:nvPr>
            <p:ph type="pic" idx="4"/>
          </p:nvPr>
        </p:nvSpPr>
        <p:spPr>
          <a:xfrm>
            <a:off x="6118384" y="3822186"/>
            <a:ext cx="2325442"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2" name="Google Shape;1162;p111"/>
          <p:cNvSpPr>
            <a:spLocks noGrp="1"/>
          </p:cNvSpPr>
          <p:nvPr>
            <p:ph type="pic" idx="5"/>
          </p:nvPr>
        </p:nvSpPr>
        <p:spPr>
          <a:xfrm>
            <a:off x="8461512" y="3822186"/>
            <a:ext cx="2319911"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3" name="Google Shape;1163;p111"/>
          <p:cNvSpPr/>
          <p:nvPr/>
        </p:nvSpPr>
        <p:spPr>
          <a:xfrm>
            <a:off x="1446890" y="1806538"/>
            <a:ext cx="2342345" cy="202301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4" name="Google Shape;1164;p111"/>
          <p:cNvSpPr/>
          <p:nvPr/>
        </p:nvSpPr>
        <p:spPr>
          <a:xfrm>
            <a:off x="3781044" y="1804276"/>
            <a:ext cx="2342345" cy="202301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5" name="Google Shape;1165;p111"/>
          <p:cNvSpPr/>
          <p:nvPr/>
        </p:nvSpPr>
        <p:spPr>
          <a:xfrm>
            <a:off x="6114721" y="1804276"/>
            <a:ext cx="2342345" cy="202301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6" name="Google Shape;1166;p111"/>
          <p:cNvSpPr/>
          <p:nvPr/>
        </p:nvSpPr>
        <p:spPr>
          <a:xfrm>
            <a:off x="8457542" y="1804276"/>
            <a:ext cx="2332725" cy="202301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7" name="Google Shape;1167;p111"/>
          <p:cNvSpPr txBox="1">
            <a:spLocks noGrp="1"/>
          </p:cNvSpPr>
          <p:nvPr>
            <p:ph type="body" idx="6"/>
          </p:nvPr>
        </p:nvSpPr>
        <p:spPr>
          <a:xfrm>
            <a:off x="1592154" y="270951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8" name="Google Shape;1168;p111"/>
          <p:cNvSpPr txBox="1">
            <a:spLocks noGrp="1"/>
          </p:cNvSpPr>
          <p:nvPr>
            <p:ph type="body" idx="7"/>
          </p:nvPr>
        </p:nvSpPr>
        <p:spPr>
          <a:xfrm>
            <a:off x="3891760" y="270951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9" name="Google Shape;1169;p111"/>
          <p:cNvSpPr txBox="1">
            <a:spLocks noGrp="1"/>
          </p:cNvSpPr>
          <p:nvPr>
            <p:ph type="body" idx="8"/>
          </p:nvPr>
        </p:nvSpPr>
        <p:spPr>
          <a:xfrm>
            <a:off x="6231084" y="2698622"/>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0" name="Google Shape;1170;p111"/>
          <p:cNvSpPr txBox="1">
            <a:spLocks noGrp="1"/>
          </p:cNvSpPr>
          <p:nvPr>
            <p:ph type="body" idx="9"/>
          </p:nvPr>
        </p:nvSpPr>
        <p:spPr>
          <a:xfrm>
            <a:off x="8544082" y="2698622"/>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1" name="Google Shape;1171;p111"/>
          <p:cNvSpPr txBox="1">
            <a:spLocks noGrp="1"/>
          </p:cNvSpPr>
          <p:nvPr>
            <p:ph type="body" idx="13"/>
          </p:nvPr>
        </p:nvSpPr>
        <p:spPr>
          <a:xfrm>
            <a:off x="1591679" y="1875672"/>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2" name="Google Shape;1172;p111"/>
          <p:cNvSpPr txBox="1">
            <a:spLocks noGrp="1"/>
          </p:cNvSpPr>
          <p:nvPr>
            <p:ph type="body" idx="14"/>
          </p:nvPr>
        </p:nvSpPr>
        <p:spPr>
          <a:xfrm>
            <a:off x="3898432" y="1880247"/>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3" name="Google Shape;1173;p111"/>
          <p:cNvSpPr txBox="1">
            <a:spLocks noGrp="1"/>
          </p:cNvSpPr>
          <p:nvPr>
            <p:ph type="body" idx="15"/>
          </p:nvPr>
        </p:nvSpPr>
        <p:spPr>
          <a:xfrm>
            <a:off x="6232586" y="1867320"/>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4" name="Google Shape;1174;p111"/>
          <p:cNvSpPr txBox="1">
            <a:spLocks noGrp="1"/>
          </p:cNvSpPr>
          <p:nvPr>
            <p:ph type="body" idx="16"/>
          </p:nvPr>
        </p:nvSpPr>
        <p:spPr>
          <a:xfrm>
            <a:off x="8543606" y="1879020"/>
            <a:ext cx="1986255" cy="81530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5" name="Google Shape;1175;p111"/>
          <p:cNvSpPr txBox="1">
            <a:spLocks noGrp="1"/>
          </p:cNvSpPr>
          <p:nvPr>
            <p:ph type="body" idx="17"/>
          </p:nvPr>
        </p:nvSpPr>
        <p:spPr>
          <a:xfrm>
            <a:off x="1454500" y="582393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76" name="Google Shape;1176;p111"/>
          <p:cNvGrpSpPr/>
          <p:nvPr/>
        </p:nvGrpSpPr>
        <p:grpSpPr>
          <a:xfrm>
            <a:off x="3125756" y="1020445"/>
            <a:ext cx="5951622" cy="80833"/>
            <a:chOff x="3125756" y="1020445"/>
            <a:chExt cx="5951622" cy="80833"/>
          </a:xfrm>
        </p:grpSpPr>
        <p:sp>
          <p:nvSpPr>
            <p:cNvPr id="1177" name="Google Shape;1177;p111"/>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8" name="Google Shape;1178;p111"/>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9" name="Google Shape;1179;p111"/>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0" name="Google Shape;1180;p111"/>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81" name="Google Shape;1181;p11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Panorama w/subtitle - Light">
  <p:cSld name="1_Panorama w/subtitle - Light">
    <p:bg>
      <p:bgPr>
        <a:solidFill>
          <a:schemeClr val="lt1"/>
        </a:solidFill>
        <a:effectLst/>
      </p:bgPr>
    </p:bg>
    <p:spTree>
      <p:nvGrpSpPr>
        <p:cNvPr id="1" name="Shape 1182"/>
        <p:cNvGrpSpPr/>
        <p:nvPr/>
      </p:nvGrpSpPr>
      <p:grpSpPr>
        <a:xfrm>
          <a:off x="0" y="0"/>
          <a:ext cx="0" cy="0"/>
          <a:chOff x="0" y="0"/>
          <a:chExt cx="0" cy="0"/>
        </a:xfrm>
      </p:grpSpPr>
      <p:sp>
        <p:nvSpPr>
          <p:cNvPr id="1183" name="Google Shape;1183;p112"/>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184" name="Google Shape;1184;p112"/>
          <p:cNvGrpSpPr/>
          <p:nvPr/>
        </p:nvGrpSpPr>
        <p:grpSpPr>
          <a:xfrm>
            <a:off x="3133777" y="1019960"/>
            <a:ext cx="5943600" cy="82296"/>
            <a:chOff x="5731098" y="5387417"/>
            <a:chExt cx="6181860" cy="93095"/>
          </a:xfrm>
        </p:grpSpPr>
        <p:sp>
          <p:nvSpPr>
            <p:cNvPr id="1185" name="Google Shape;1185;p112"/>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6" name="Google Shape;1186;p112"/>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7" name="Google Shape;1187;p112"/>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8" name="Google Shape;1188;p112"/>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189" name="Google Shape;1189;p112"/>
          <p:cNvSpPr txBox="1">
            <a:spLocks noGrp="1"/>
          </p:cNvSpPr>
          <p:nvPr>
            <p:ph type="body" idx="1"/>
          </p:nvPr>
        </p:nvSpPr>
        <p:spPr>
          <a:xfrm>
            <a:off x="800472" y="1230762"/>
            <a:ext cx="10610210" cy="68819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190" name="Google Shape;1190;p112"/>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1191" name="Google Shape;1191;p11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192" name="Google Shape;1192;p112"/>
          <p:cNvSpPr>
            <a:spLocks noGrp="1"/>
          </p:cNvSpPr>
          <p:nvPr>
            <p:ph type="pic" idx="2"/>
          </p:nvPr>
        </p:nvSpPr>
        <p:spPr>
          <a:xfrm>
            <a:off x="800100" y="2045400"/>
            <a:ext cx="10610850" cy="380136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3" name="Google Shape;1193;p112"/>
          <p:cNvSpPr txBox="1">
            <a:spLocks noGrp="1"/>
          </p:cNvSpPr>
          <p:nvPr>
            <p:ph type="body" idx="3"/>
          </p:nvPr>
        </p:nvSpPr>
        <p:spPr>
          <a:xfrm>
            <a:off x="800099" y="596222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rio Green1 Segment - Light">
  <p:cSld name="Trio Green1 Segment - Light">
    <p:bg>
      <p:bgPr>
        <a:solidFill>
          <a:schemeClr val="lt1"/>
        </a:solidFill>
        <a:effectLst/>
      </p:bgPr>
    </p:bg>
    <p:spTree>
      <p:nvGrpSpPr>
        <p:cNvPr id="1" name="Shape 1194"/>
        <p:cNvGrpSpPr/>
        <p:nvPr/>
      </p:nvGrpSpPr>
      <p:grpSpPr>
        <a:xfrm>
          <a:off x="0" y="0"/>
          <a:ext cx="0" cy="0"/>
          <a:chOff x="0" y="0"/>
          <a:chExt cx="0" cy="0"/>
        </a:xfrm>
      </p:grpSpPr>
      <p:sp>
        <p:nvSpPr>
          <p:cNvPr id="1195" name="Google Shape;1195;p11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196" name="Google Shape;1196;p113"/>
          <p:cNvGrpSpPr/>
          <p:nvPr/>
        </p:nvGrpSpPr>
        <p:grpSpPr>
          <a:xfrm>
            <a:off x="3133777" y="1019960"/>
            <a:ext cx="5943600" cy="82296"/>
            <a:chOff x="5731098" y="5387417"/>
            <a:chExt cx="6181860" cy="93095"/>
          </a:xfrm>
        </p:grpSpPr>
        <p:sp>
          <p:nvSpPr>
            <p:cNvPr id="1197" name="Google Shape;1197;p113"/>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98" name="Google Shape;1198;p113"/>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99" name="Google Shape;1199;p113"/>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0" name="Google Shape;1200;p113"/>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201" name="Google Shape;1201;p113"/>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1202" name="Google Shape;1202;p11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03" name="Google Shape;1203;p113"/>
          <p:cNvSpPr>
            <a:spLocks noGrp="1"/>
          </p:cNvSpPr>
          <p:nvPr>
            <p:ph type="pic" idx="2"/>
          </p:nvPr>
        </p:nvSpPr>
        <p:spPr>
          <a:xfrm>
            <a:off x="3933482" y="1362787"/>
            <a:ext cx="7477200" cy="445537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4" name="Google Shape;1204;p113"/>
          <p:cNvSpPr/>
          <p:nvPr/>
        </p:nvSpPr>
        <p:spPr>
          <a:xfrm>
            <a:off x="80047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5" name="Google Shape;1205;p113"/>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06" name="Google Shape;1206;p113"/>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07" name="Google Shape;1207;p113"/>
          <p:cNvSpPr txBox="1">
            <a:spLocks noGrp="1"/>
          </p:cNvSpPr>
          <p:nvPr>
            <p:ph type="body" idx="4"/>
          </p:nvPr>
        </p:nvSpPr>
        <p:spPr>
          <a:xfrm>
            <a:off x="3933482" y="5870461"/>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200" b="1"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ue Segment Left - Dark">
  <p:cSld name="Blue Segment Left - Dark">
    <p:bg>
      <p:bgPr>
        <a:solidFill>
          <a:schemeClr val="lt1"/>
        </a:solidFill>
        <a:effectLst/>
      </p:bgPr>
    </p:bg>
    <p:spTree>
      <p:nvGrpSpPr>
        <p:cNvPr id="1" name="Shape 140"/>
        <p:cNvGrpSpPr/>
        <p:nvPr/>
      </p:nvGrpSpPr>
      <p:grpSpPr>
        <a:xfrm>
          <a:off x="0" y="0"/>
          <a:ext cx="0" cy="0"/>
          <a:chOff x="0" y="0"/>
          <a:chExt cx="0" cy="0"/>
        </a:xfrm>
      </p:grpSpPr>
      <p:sp>
        <p:nvSpPr>
          <p:cNvPr id="141" name="Google Shape;141;g7537d8195f_0_552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2" name="Google Shape;142;g7537d8195f_0_552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3" name="Google Shape;143;g7537d8195f_0_5522"/>
          <p:cNvSpPr>
            <a:spLocks noGrp="1"/>
          </p:cNvSpPr>
          <p:nvPr>
            <p:ph type="pic" idx="2"/>
          </p:nvPr>
        </p:nvSpPr>
        <p:spPr>
          <a:xfrm>
            <a:off x="395663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g7537d8195f_0_5522"/>
          <p:cNvSpPr/>
          <p:nvPr/>
        </p:nvSpPr>
        <p:spPr>
          <a:xfrm>
            <a:off x="787856" y="1362786"/>
            <a:ext cx="2961900" cy="44553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g7537d8195f_0_5522"/>
          <p:cNvSpPr txBox="1">
            <a:spLocks noGrp="1"/>
          </p:cNvSpPr>
          <p:nvPr>
            <p:ph type="body" idx="1"/>
          </p:nvPr>
        </p:nvSpPr>
        <p:spPr>
          <a:xfrm>
            <a:off x="1009361"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g7537d8195f_0_5522"/>
          <p:cNvSpPr txBox="1">
            <a:spLocks noGrp="1"/>
          </p:cNvSpPr>
          <p:nvPr>
            <p:ph type="body" idx="3"/>
          </p:nvPr>
        </p:nvSpPr>
        <p:spPr>
          <a:xfrm>
            <a:off x="1009361"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g7537d8195f_0_5522"/>
          <p:cNvSpPr txBox="1">
            <a:spLocks noGrp="1"/>
          </p:cNvSpPr>
          <p:nvPr>
            <p:ph type="body" idx="4"/>
          </p:nvPr>
        </p:nvSpPr>
        <p:spPr>
          <a:xfrm>
            <a:off x="3956632" y="5870461"/>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8" name="Google Shape;148;g7537d8195f_0_5522"/>
          <p:cNvGrpSpPr/>
          <p:nvPr/>
        </p:nvGrpSpPr>
        <p:grpSpPr>
          <a:xfrm>
            <a:off x="3125756" y="1020445"/>
            <a:ext cx="5951622" cy="80700"/>
            <a:chOff x="3125756" y="1020445"/>
            <a:chExt cx="5951622" cy="80700"/>
          </a:xfrm>
        </p:grpSpPr>
        <p:sp>
          <p:nvSpPr>
            <p:cNvPr id="149" name="Google Shape;149;g7537d8195f_0_552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g7537d8195f_0_552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g7537d8195f_0_552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g7537d8195f_0_552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3" name="Google Shape;153;g7537d8195f_0_552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Trio Green Segment Left - Light">
  <p:cSld name="1_Trio Green Segment Left - Light">
    <p:bg>
      <p:bgPr>
        <a:solidFill>
          <a:schemeClr val="lt1"/>
        </a:solidFill>
        <a:effectLst/>
      </p:bgPr>
    </p:bg>
    <p:spTree>
      <p:nvGrpSpPr>
        <p:cNvPr id="1" name="Shape 1208"/>
        <p:cNvGrpSpPr/>
        <p:nvPr/>
      </p:nvGrpSpPr>
      <p:grpSpPr>
        <a:xfrm>
          <a:off x="0" y="0"/>
          <a:ext cx="0" cy="0"/>
          <a:chOff x="0" y="0"/>
          <a:chExt cx="0" cy="0"/>
        </a:xfrm>
      </p:grpSpPr>
      <p:sp>
        <p:nvSpPr>
          <p:cNvPr id="1209" name="Google Shape;1209;p11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10" name="Google Shape;1210;p114"/>
          <p:cNvGrpSpPr/>
          <p:nvPr/>
        </p:nvGrpSpPr>
        <p:grpSpPr>
          <a:xfrm>
            <a:off x="3133777" y="1019960"/>
            <a:ext cx="5943600" cy="82296"/>
            <a:chOff x="5731098" y="5387417"/>
            <a:chExt cx="6181860" cy="93095"/>
          </a:xfrm>
        </p:grpSpPr>
        <p:sp>
          <p:nvSpPr>
            <p:cNvPr id="1211" name="Google Shape;1211;p114"/>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2" name="Google Shape;1212;p114"/>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3" name="Google Shape;1213;p114"/>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4" name="Google Shape;1214;p114"/>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215" name="Google Shape;1215;p114"/>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1216" name="Google Shape;1216;p11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17" name="Google Shape;1217;p114"/>
          <p:cNvSpPr>
            <a:spLocks noGrp="1"/>
          </p:cNvSpPr>
          <p:nvPr>
            <p:ph type="pic" idx="2"/>
          </p:nvPr>
        </p:nvSpPr>
        <p:spPr>
          <a:xfrm>
            <a:off x="393348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8" name="Google Shape;1218;p114"/>
          <p:cNvSpPr/>
          <p:nvPr/>
        </p:nvSpPr>
        <p:spPr>
          <a:xfrm>
            <a:off x="80047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9" name="Google Shape;1219;p114"/>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20" name="Google Shape;1220;p114"/>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21" name="Google Shape;1221;p114"/>
          <p:cNvSpPr txBox="1">
            <a:spLocks noGrp="1"/>
          </p:cNvSpPr>
          <p:nvPr>
            <p:ph type="body" idx="4"/>
          </p:nvPr>
        </p:nvSpPr>
        <p:spPr>
          <a:xfrm>
            <a:off x="3933482" y="5870461"/>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Trio Green Segment Right - Light">
  <p:cSld name="1_Trio Green Segment Right - Light">
    <p:bg>
      <p:bgPr>
        <a:solidFill>
          <a:schemeClr val="lt1"/>
        </a:solidFill>
        <a:effectLst/>
      </p:bgPr>
    </p:bg>
    <p:spTree>
      <p:nvGrpSpPr>
        <p:cNvPr id="1" name="Shape 1222"/>
        <p:cNvGrpSpPr/>
        <p:nvPr/>
      </p:nvGrpSpPr>
      <p:grpSpPr>
        <a:xfrm>
          <a:off x="0" y="0"/>
          <a:ext cx="0" cy="0"/>
          <a:chOff x="0" y="0"/>
          <a:chExt cx="0" cy="0"/>
        </a:xfrm>
      </p:grpSpPr>
      <p:sp>
        <p:nvSpPr>
          <p:cNvPr id="1223" name="Google Shape;1223;p115"/>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24" name="Google Shape;1224;p115"/>
          <p:cNvGrpSpPr/>
          <p:nvPr/>
        </p:nvGrpSpPr>
        <p:grpSpPr>
          <a:xfrm>
            <a:off x="3133777" y="1019960"/>
            <a:ext cx="5943600" cy="82296"/>
            <a:chOff x="5731098" y="5387417"/>
            <a:chExt cx="6181860" cy="93095"/>
          </a:xfrm>
        </p:grpSpPr>
        <p:sp>
          <p:nvSpPr>
            <p:cNvPr id="1225" name="Google Shape;1225;p115"/>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6" name="Google Shape;1226;p115"/>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7" name="Google Shape;1227;p115"/>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8" name="Google Shape;1228;p115"/>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229" name="Google Shape;1229;p115"/>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1230" name="Google Shape;1230;p11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31" name="Google Shape;1231;p115"/>
          <p:cNvSpPr>
            <a:spLocks noGrp="1"/>
          </p:cNvSpPr>
          <p:nvPr>
            <p:ph type="pic" idx="2"/>
          </p:nvPr>
        </p:nvSpPr>
        <p:spPr>
          <a:xfrm>
            <a:off x="80047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2" name="Google Shape;1232;p115"/>
          <p:cNvSpPr/>
          <p:nvPr/>
        </p:nvSpPr>
        <p:spPr>
          <a:xfrm>
            <a:off x="846664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3" name="Google Shape;1233;p115"/>
          <p:cNvSpPr txBox="1">
            <a:spLocks noGrp="1"/>
          </p:cNvSpPr>
          <p:nvPr>
            <p:ph type="body" idx="1"/>
          </p:nvPr>
        </p:nvSpPr>
        <p:spPr>
          <a:xfrm>
            <a:off x="868814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34" name="Google Shape;1234;p115"/>
          <p:cNvSpPr txBox="1">
            <a:spLocks noGrp="1"/>
          </p:cNvSpPr>
          <p:nvPr>
            <p:ph type="body" idx="3"/>
          </p:nvPr>
        </p:nvSpPr>
        <p:spPr>
          <a:xfrm>
            <a:off x="868814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35" name="Google Shape;1235;p115"/>
          <p:cNvSpPr txBox="1">
            <a:spLocks noGrp="1"/>
          </p:cNvSpPr>
          <p:nvPr>
            <p:ph type="body" idx="4"/>
          </p:nvPr>
        </p:nvSpPr>
        <p:spPr>
          <a:xfrm>
            <a:off x="800472" y="5870461"/>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ext Over Photo - Left">
  <p:cSld name="Text Over Photo - Left">
    <p:bg>
      <p:bgPr>
        <a:blipFill>
          <a:blip r:embed="rId2">
            <a:alphaModFix/>
          </a:blip>
          <a:stretch>
            <a:fillRect/>
          </a:stretch>
        </a:blipFill>
        <a:effectLst/>
      </p:bgPr>
    </p:bg>
    <p:spTree>
      <p:nvGrpSpPr>
        <p:cNvPr id="1" name="Shape 1236"/>
        <p:cNvGrpSpPr/>
        <p:nvPr/>
      </p:nvGrpSpPr>
      <p:grpSpPr>
        <a:xfrm>
          <a:off x="0" y="0"/>
          <a:ext cx="0" cy="0"/>
          <a:chOff x="0" y="0"/>
          <a:chExt cx="0" cy="0"/>
        </a:xfrm>
      </p:grpSpPr>
      <p:pic>
        <p:nvPicPr>
          <p:cNvPr id="1237" name="Google Shape;1237;p3"/>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238" name="Google Shape;1238;p3"/>
          <p:cNvSpPr txBox="1">
            <a:spLocks noGrp="1"/>
          </p:cNvSpPr>
          <p:nvPr>
            <p:ph type="ctrTitle"/>
          </p:nvPr>
        </p:nvSpPr>
        <p:spPr>
          <a:xfrm>
            <a:off x="293427" y="1519604"/>
            <a:ext cx="5663052" cy="7017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9" name="Google Shape;1239;p3"/>
          <p:cNvSpPr txBox="1">
            <a:spLocks noGrp="1"/>
          </p:cNvSpPr>
          <p:nvPr>
            <p:ph type="body" idx="1"/>
          </p:nvPr>
        </p:nvSpPr>
        <p:spPr>
          <a:xfrm>
            <a:off x="293427" y="2686565"/>
            <a:ext cx="5663052" cy="17566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0" name="Google Shape;1240;p3"/>
          <p:cNvSpPr txBox="1">
            <a:spLocks noGrp="1"/>
          </p:cNvSpPr>
          <p:nvPr>
            <p:ph type="body" idx="2"/>
          </p:nvPr>
        </p:nvSpPr>
        <p:spPr>
          <a:xfrm>
            <a:off x="8755" y="6521724"/>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41" name="Google Shape;1241;p3"/>
          <p:cNvGrpSpPr/>
          <p:nvPr/>
        </p:nvGrpSpPr>
        <p:grpSpPr>
          <a:xfrm>
            <a:off x="18890" y="2360457"/>
            <a:ext cx="5943600" cy="82854"/>
            <a:chOff x="6233375" y="2360457"/>
            <a:chExt cx="5943600" cy="82854"/>
          </a:xfrm>
        </p:grpSpPr>
        <p:sp>
          <p:nvSpPr>
            <p:cNvPr id="1242" name="Google Shape;1242;p3"/>
            <p:cNvSpPr/>
            <p:nvPr/>
          </p:nvSpPr>
          <p:spPr>
            <a:xfrm>
              <a:off x="6233375" y="2360457"/>
              <a:ext cx="1485900" cy="82854"/>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3" name="Google Shape;1243;p3"/>
            <p:cNvSpPr/>
            <p:nvPr/>
          </p:nvSpPr>
          <p:spPr>
            <a:xfrm>
              <a:off x="7719275" y="2360457"/>
              <a:ext cx="1494568" cy="82854"/>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4" name="Google Shape;1244;p3"/>
            <p:cNvSpPr/>
            <p:nvPr/>
          </p:nvSpPr>
          <p:spPr>
            <a:xfrm>
              <a:off x="9205175" y="2360457"/>
              <a:ext cx="1485900" cy="82854"/>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5" name="Google Shape;1245;p3"/>
            <p:cNvSpPr/>
            <p:nvPr/>
          </p:nvSpPr>
          <p:spPr>
            <a:xfrm>
              <a:off x="10691075" y="2360457"/>
              <a:ext cx="1485900" cy="82854"/>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46" name="Google Shape;1246;p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Title, No Photo - Light">
  <p:cSld name="Main Title, No Photo - Light">
    <p:spTree>
      <p:nvGrpSpPr>
        <p:cNvPr id="1" name="Shape 1247"/>
        <p:cNvGrpSpPr/>
        <p:nvPr/>
      </p:nvGrpSpPr>
      <p:grpSpPr>
        <a:xfrm>
          <a:off x="0" y="0"/>
          <a:ext cx="0" cy="0"/>
          <a:chOff x="0" y="0"/>
          <a:chExt cx="0" cy="0"/>
        </a:xfrm>
      </p:grpSpPr>
      <p:sp>
        <p:nvSpPr>
          <p:cNvPr id="1248" name="Google Shape;1248;p4"/>
          <p:cNvSpPr txBox="1">
            <a:spLocks noGrp="1"/>
          </p:cNvSpPr>
          <p:nvPr>
            <p:ph type="ctrTitle"/>
          </p:nvPr>
        </p:nvSpPr>
        <p:spPr>
          <a:xfrm>
            <a:off x="914401" y="1122364"/>
            <a:ext cx="10818254" cy="13503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9" name="Google Shape;1249;p4"/>
          <p:cNvSpPr txBox="1">
            <a:spLocks noGrp="1"/>
          </p:cNvSpPr>
          <p:nvPr>
            <p:ph type="subTitle" idx="1"/>
          </p:nvPr>
        </p:nvSpPr>
        <p:spPr>
          <a:xfrm>
            <a:off x="914401" y="3383097"/>
            <a:ext cx="4687911" cy="3002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556779"/>
              </a:buClr>
              <a:buSzPts val="1800"/>
              <a:buNone/>
              <a:defRPr sz="18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50" name="Google Shape;1250;p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grpSp>
        <p:nvGrpSpPr>
          <p:cNvPr id="1251" name="Google Shape;1251;p4"/>
          <p:cNvGrpSpPr/>
          <p:nvPr/>
        </p:nvGrpSpPr>
        <p:grpSpPr>
          <a:xfrm>
            <a:off x="914402" y="2968941"/>
            <a:ext cx="10818252" cy="111592"/>
            <a:chOff x="914402" y="2968941"/>
            <a:chExt cx="10818252" cy="111592"/>
          </a:xfrm>
        </p:grpSpPr>
        <p:sp>
          <p:nvSpPr>
            <p:cNvPr id="1252" name="Google Shape;1252;p4"/>
            <p:cNvSpPr/>
            <p:nvPr/>
          </p:nvSpPr>
          <p:spPr>
            <a:xfrm>
              <a:off x="914402" y="2968941"/>
              <a:ext cx="2704563" cy="111399"/>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3" name="Google Shape;1253;p4"/>
            <p:cNvSpPr/>
            <p:nvPr/>
          </p:nvSpPr>
          <p:spPr>
            <a:xfrm>
              <a:off x="3618965" y="2968941"/>
              <a:ext cx="2720339" cy="11139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4" name="Google Shape;1254;p4"/>
            <p:cNvSpPr/>
            <p:nvPr/>
          </p:nvSpPr>
          <p:spPr>
            <a:xfrm>
              <a:off x="6323528" y="2968941"/>
              <a:ext cx="2704563" cy="111399"/>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5" name="Google Shape;1255;p4"/>
            <p:cNvSpPr/>
            <p:nvPr/>
          </p:nvSpPr>
          <p:spPr>
            <a:xfrm>
              <a:off x="9028091" y="2969134"/>
              <a:ext cx="2704563" cy="111399"/>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256" name="Google Shape;1256;p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57" name="Google Shape;1257;p4"/>
          <p:cNvSpPr txBox="1">
            <a:spLocks noGrp="1"/>
          </p:cNvSpPr>
          <p:nvPr>
            <p:ph type="body" idx="2"/>
          </p:nvPr>
        </p:nvSpPr>
        <p:spPr>
          <a:xfrm>
            <a:off x="914848" y="3812304"/>
            <a:ext cx="4687888" cy="3476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8" name="Google Shape;1258;p4"/>
          <p:cNvSpPr txBox="1">
            <a:spLocks noGrp="1"/>
          </p:cNvSpPr>
          <p:nvPr>
            <p:ph type="body" idx="3"/>
          </p:nvPr>
        </p:nvSpPr>
        <p:spPr>
          <a:xfrm>
            <a:off x="914848" y="4353641"/>
            <a:ext cx="3824288" cy="14938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Title w/Photo - Light">
  <p:cSld name="Main Title w/Photo - Light">
    <p:spTree>
      <p:nvGrpSpPr>
        <p:cNvPr id="1" name="Shape 1259"/>
        <p:cNvGrpSpPr/>
        <p:nvPr/>
      </p:nvGrpSpPr>
      <p:grpSpPr>
        <a:xfrm>
          <a:off x="0" y="0"/>
          <a:ext cx="0" cy="0"/>
          <a:chOff x="0" y="0"/>
          <a:chExt cx="0" cy="0"/>
        </a:xfrm>
      </p:grpSpPr>
      <p:sp>
        <p:nvSpPr>
          <p:cNvPr id="1260" name="Google Shape;1260;p5"/>
          <p:cNvSpPr txBox="1">
            <a:spLocks noGrp="1"/>
          </p:cNvSpPr>
          <p:nvPr>
            <p:ph type="ctrTitle"/>
          </p:nvPr>
        </p:nvSpPr>
        <p:spPr>
          <a:xfrm>
            <a:off x="5911403" y="1122364"/>
            <a:ext cx="5821251" cy="16723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1" name="Google Shape;1261;p5"/>
          <p:cNvSpPr txBox="1">
            <a:spLocks noGrp="1"/>
          </p:cNvSpPr>
          <p:nvPr>
            <p:ph type="subTitle" idx="1"/>
          </p:nvPr>
        </p:nvSpPr>
        <p:spPr>
          <a:xfrm>
            <a:off x="5911403" y="3331581"/>
            <a:ext cx="4687911" cy="3002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556779"/>
              </a:buClr>
              <a:buSzPts val="1800"/>
              <a:buNone/>
              <a:defRPr sz="18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262" name="Google Shape;1262;p5"/>
          <p:cNvGrpSpPr/>
          <p:nvPr/>
        </p:nvGrpSpPr>
        <p:grpSpPr>
          <a:xfrm>
            <a:off x="5911402" y="2968671"/>
            <a:ext cx="5821251" cy="97257"/>
            <a:chOff x="5911402" y="2968671"/>
            <a:chExt cx="5821251" cy="97257"/>
          </a:xfrm>
        </p:grpSpPr>
        <p:sp>
          <p:nvSpPr>
            <p:cNvPr id="1263" name="Google Shape;1263;p5"/>
            <p:cNvSpPr/>
            <p:nvPr/>
          </p:nvSpPr>
          <p:spPr>
            <a:xfrm>
              <a:off x="5911402" y="2968672"/>
              <a:ext cx="1455313" cy="96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4" name="Google Shape;1264;p5"/>
            <p:cNvSpPr/>
            <p:nvPr/>
          </p:nvSpPr>
          <p:spPr>
            <a:xfrm>
              <a:off x="7366715" y="2968672"/>
              <a:ext cx="1463802" cy="96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5" name="Google Shape;1265;p5"/>
            <p:cNvSpPr/>
            <p:nvPr/>
          </p:nvSpPr>
          <p:spPr>
            <a:xfrm>
              <a:off x="8822028" y="2968671"/>
              <a:ext cx="1455313" cy="97257"/>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6" name="Google Shape;1266;p5"/>
            <p:cNvSpPr/>
            <p:nvPr/>
          </p:nvSpPr>
          <p:spPr>
            <a:xfrm>
              <a:off x="10277340" y="2968671"/>
              <a:ext cx="1455313" cy="96262"/>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267" name="Google Shape;1267;p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68" name="Google Shape;1268;p5"/>
          <p:cNvSpPr>
            <a:spLocks noGrp="1"/>
          </p:cNvSpPr>
          <p:nvPr>
            <p:ph type="pic" idx="2"/>
          </p:nvPr>
        </p:nvSpPr>
        <p:spPr>
          <a:xfrm>
            <a:off x="0" y="0"/>
            <a:ext cx="5473700" cy="685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9" name="Google Shape;1269;p5"/>
          <p:cNvSpPr txBox="1">
            <a:spLocks noGrp="1"/>
          </p:cNvSpPr>
          <p:nvPr>
            <p:ph type="body" idx="3"/>
          </p:nvPr>
        </p:nvSpPr>
        <p:spPr>
          <a:xfrm>
            <a:off x="5911850" y="3760788"/>
            <a:ext cx="4687888" cy="3476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0" name="Google Shape;1270;p5"/>
          <p:cNvSpPr txBox="1">
            <a:spLocks noGrp="1"/>
          </p:cNvSpPr>
          <p:nvPr>
            <p:ph type="body" idx="4"/>
          </p:nvPr>
        </p:nvSpPr>
        <p:spPr>
          <a:xfrm>
            <a:off x="5911850" y="4302125"/>
            <a:ext cx="3824288" cy="14938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1" name="Google Shape;1271;p5"/>
          <p:cNvSpPr txBox="1">
            <a:spLocks noGrp="1"/>
          </p:cNvSpPr>
          <p:nvPr>
            <p:ph type="body" idx="5"/>
          </p:nvPr>
        </p:nvSpPr>
        <p:spPr>
          <a:xfrm>
            <a:off x="5473700" y="6303393"/>
            <a:ext cx="2568575" cy="561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00"/>
              <a:buNone/>
              <a:defRPr sz="1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2" name="Google Shape;1272;p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Photo &amp; Text 1 - Light">
  <p:cSld name="Photo &amp; Text 1 - Light">
    <p:spTree>
      <p:nvGrpSpPr>
        <p:cNvPr id="1" name="Shape 1273"/>
        <p:cNvGrpSpPr/>
        <p:nvPr/>
      </p:nvGrpSpPr>
      <p:grpSpPr>
        <a:xfrm>
          <a:off x="0" y="0"/>
          <a:ext cx="0" cy="0"/>
          <a:chOff x="0" y="0"/>
          <a:chExt cx="0" cy="0"/>
        </a:xfrm>
      </p:grpSpPr>
      <p:sp>
        <p:nvSpPr>
          <p:cNvPr id="1274" name="Google Shape;1274;p6"/>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5" name="Google Shape;1275;p6"/>
          <p:cNvSpPr txBox="1">
            <a:spLocks noGrp="1"/>
          </p:cNvSpPr>
          <p:nvPr>
            <p:ph type="subTitle" idx="1"/>
          </p:nvPr>
        </p:nvSpPr>
        <p:spPr>
          <a:xfrm>
            <a:off x="5921530" y="885780"/>
            <a:ext cx="5811123" cy="46542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556779"/>
              </a:buClr>
              <a:buSzPts val="2000"/>
              <a:buNone/>
              <a:defRPr sz="20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276" name="Google Shape;1276;p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77" name="Google Shape;1277;p6"/>
          <p:cNvSpPr>
            <a:spLocks noGrp="1"/>
          </p:cNvSpPr>
          <p:nvPr>
            <p:ph type="pic" idx="2"/>
          </p:nvPr>
        </p:nvSpPr>
        <p:spPr>
          <a:xfrm>
            <a:off x="0" y="0"/>
            <a:ext cx="5416037" cy="685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8" name="Google Shape;1278;p6"/>
          <p:cNvSpPr txBox="1">
            <a:spLocks noGrp="1"/>
          </p:cNvSpPr>
          <p:nvPr>
            <p:ph type="body" idx="3"/>
          </p:nvPr>
        </p:nvSpPr>
        <p:spPr>
          <a:xfrm>
            <a:off x="5911401" y="1468787"/>
            <a:ext cx="5821251" cy="44592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9" name="Google Shape;1279;p6"/>
          <p:cNvSpPr txBox="1">
            <a:spLocks noGrp="1"/>
          </p:cNvSpPr>
          <p:nvPr>
            <p:ph type="body" idx="4"/>
          </p:nvPr>
        </p:nvSpPr>
        <p:spPr>
          <a:xfrm rot="-5400000">
            <a:off x="2622718"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80" name="Google Shape;1280;p6"/>
          <p:cNvGrpSpPr/>
          <p:nvPr/>
        </p:nvGrpSpPr>
        <p:grpSpPr>
          <a:xfrm>
            <a:off x="6736976" y="771839"/>
            <a:ext cx="4411392" cy="80834"/>
            <a:chOff x="6736976" y="771839"/>
            <a:chExt cx="4411392" cy="80834"/>
          </a:xfrm>
        </p:grpSpPr>
        <p:sp>
          <p:nvSpPr>
            <p:cNvPr id="1281" name="Google Shape;1281;p6"/>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2" name="Google Shape;1282;p6"/>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3" name="Google Shape;1283;p6"/>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4" name="Google Shape;1284;p6"/>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85" name="Google Shape;1285;p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 photos left - light">
  <p:cSld name="2 photos left - light">
    <p:spTree>
      <p:nvGrpSpPr>
        <p:cNvPr id="1" name="Shape 1286"/>
        <p:cNvGrpSpPr/>
        <p:nvPr/>
      </p:nvGrpSpPr>
      <p:grpSpPr>
        <a:xfrm>
          <a:off x="0" y="0"/>
          <a:ext cx="0" cy="0"/>
          <a:chOff x="0" y="0"/>
          <a:chExt cx="0" cy="0"/>
        </a:xfrm>
      </p:grpSpPr>
      <p:sp>
        <p:nvSpPr>
          <p:cNvPr id="1287" name="Google Shape;1287;p7"/>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88" name="Google Shape;1288;p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89" name="Google Shape;1289;p7"/>
          <p:cNvSpPr>
            <a:spLocks noGrp="1"/>
          </p:cNvSpPr>
          <p:nvPr>
            <p:ph type="pic" idx="2"/>
          </p:nvPr>
        </p:nvSpPr>
        <p:spPr>
          <a:xfrm>
            <a:off x="0" y="0"/>
            <a:ext cx="5416037" cy="344925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0" name="Google Shape;1290;p7"/>
          <p:cNvSpPr txBox="1">
            <a:spLocks noGrp="1"/>
          </p:cNvSpPr>
          <p:nvPr>
            <p:ph type="body" idx="1"/>
          </p:nvPr>
        </p:nvSpPr>
        <p:spPr>
          <a:xfrm>
            <a:off x="5911401" y="910059"/>
            <a:ext cx="5821251" cy="501796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91" name="Google Shape;1291;p7"/>
          <p:cNvGrpSpPr/>
          <p:nvPr/>
        </p:nvGrpSpPr>
        <p:grpSpPr>
          <a:xfrm>
            <a:off x="6736976" y="771839"/>
            <a:ext cx="4411392" cy="80834"/>
            <a:chOff x="6736976" y="771839"/>
            <a:chExt cx="4411392" cy="80834"/>
          </a:xfrm>
        </p:grpSpPr>
        <p:sp>
          <p:nvSpPr>
            <p:cNvPr id="1292" name="Google Shape;1292;p7"/>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3" name="Google Shape;1293;p7"/>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4" name="Google Shape;1294;p7"/>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5" name="Google Shape;1295;p7"/>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96" name="Google Shape;1296;p7"/>
          <p:cNvSpPr txBox="1">
            <a:spLocks noGrp="1"/>
          </p:cNvSpPr>
          <p:nvPr>
            <p:ph type="body" idx="3"/>
          </p:nvPr>
        </p:nvSpPr>
        <p:spPr>
          <a:xfrm rot="-5400000">
            <a:off x="2666590"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7" name="Google Shape;1297;p7"/>
          <p:cNvSpPr>
            <a:spLocks noGrp="1"/>
          </p:cNvSpPr>
          <p:nvPr>
            <p:ph type="pic" idx="4"/>
          </p:nvPr>
        </p:nvSpPr>
        <p:spPr>
          <a:xfrm>
            <a:off x="1" y="3449256"/>
            <a:ext cx="5416036" cy="3408744"/>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8" name="Google Shape;1298;p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 photos right - light">
  <p:cSld name="2 photos right - light">
    <p:spTree>
      <p:nvGrpSpPr>
        <p:cNvPr id="1" name="Shape 1299"/>
        <p:cNvGrpSpPr/>
        <p:nvPr/>
      </p:nvGrpSpPr>
      <p:grpSpPr>
        <a:xfrm>
          <a:off x="0" y="0"/>
          <a:ext cx="0" cy="0"/>
          <a:chOff x="0" y="0"/>
          <a:chExt cx="0" cy="0"/>
        </a:xfrm>
      </p:grpSpPr>
      <p:sp>
        <p:nvSpPr>
          <p:cNvPr id="1300" name="Google Shape;1300;p8"/>
          <p:cNvSpPr txBox="1">
            <a:spLocks noGrp="1"/>
          </p:cNvSpPr>
          <p:nvPr>
            <p:ph type="ctrTitle"/>
          </p:nvPr>
        </p:nvSpPr>
        <p:spPr>
          <a:xfrm>
            <a:off x="266659" y="478105"/>
            <a:ext cx="6562404"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1" name="Google Shape;1301;p8"/>
          <p:cNvSpPr>
            <a:spLocks noGrp="1"/>
          </p:cNvSpPr>
          <p:nvPr>
            <p:ph type="pic" idx="2"/>
          </p:nvPr>
        </p:nvSpPr>
        <p:spPr>
          <a:xfrm>
            <a:off x="7403745" y="251240"/>
            <a:ext cx="4467993" cy="3198015"/>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2" name="Google Shape;1302;p8"/>
          <p:cNvSpPr txBox="1">
            <a:spLocks noGrp="1"/>
          </p:cNvSpPr>
          <p:nvPr>
            <p:ph type="body" idx="1"/>
          </p:nvPr>
        </p:nvSpPr>
        <p:spPr>
          <a:xfrm>
            <a:off x="266658" y="1221017"/>
            <a:ext cx="6562405" cy="520553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03" name="Google Shape;1303;p8"/>
          <p:cNvGrpSpPr/>
          <p:nvPr/>
        </p:nvGrpSpPr>
        <p:grpSpPr>
          <a:xfrm>
            <a:off x="1342164" y="1079160"/>
            <a:ext cx="4411391" cy="82296"/>
            <a:chOff x="5731098" y="5387417"/>
            <a:chExt cx="6181858" cy="93095"/>
          </a:xfrm>
        </p:grpSpPr>
        <p:sp>
          <p:nvSpPr>
            <p:cNvPr id="1304" name="Google Shape;1304;p8"/>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5" name="Google Shape;1305;p8"/>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6" name="Google Shape;1306;p8"/>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7" name="Google Shape;1307;p8"/>
            <p:cNvSpPr/>
            <p:nvPr/>
          </p:nvSpPr>
          <p:spPr>
            <a:xfrm>
              <a:off x="10367492" y="5387417"/>
              <a:ext cx="1545464" cy="93095"/>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08" name="Google Shape;1308;p8"/>
          <p:cNvSpPr txBox="1">
            <a:spLocks noGrp="1"/>
          </p:cNvSpPr>
          <p:nvPr>
            <p:ph type="body" idx="3"/>
          </p:nvPr>
        </p:nvSpPr>
        <p:spPr>
          <a:xfrm rot="-5400000">
            <a:off x="4148009" y="3170821"/>
            <a:ext cx="6175317"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9" name="Google Shape;1309;p8"/>
          <p:cNvSpPr>
            <a:spLocks noGrp="1"/>
          </p:cNvSpPr>
          <p:nvPr>
            <p:ph type="pic" idx="4"/>
          </p:nvPr>
        </p:nvSpPr>
        <p:spPr>
          <a:xfrm>
            <a:off x="7403744" y="3449256"/>
            <a:ext cx="4467993" cy="2977302"/>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0" name="Google Shape;1310;p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Title w/Photo, Left - Light">
  <p:cSld name="Section Title w/Photo, Left - Light">
    <p:bg>
      <p:bgPr>
        <a:blipFill>
          <a:blip r:embed="rId2">
            <a:alphaModFix/>
          </a:blip>
          <a:stretch>
            <a:fillRect/>
          </a:stretch>
        </a:blipFill>
        <a:effectLst/>
      </p:bgPr>
    </p:bg>
    <p:spTree>
      <p:nvGrpSpPr>
        <p:cNvPr id="1" name="Shape 1311"/>
        <p:cNvGrpSpPr/>
        <p:nvPr/>
      </p:nvGrpSpPr>
      <p:grpSpPr>
        <a:xfrm>
          <a:off x="0" y="0"/>
          <a:ext cx="0" cy="0"/>
          <a:chOff x="0" y="0"/>
          <a:chExt cx="0" cy="0"/>
        </a:xfrm>
      </p:grpSpPr>
      <p:pic>
        <p:nvPicPr>
          <p:cNvPr id="1312" name="Google Shape;1312;p9"/>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313" name="Google Shape;1313;p9"/>
          <p:cNvSpPr/>
          <p:nvPr/>
        </p:nvSpPr>
        <p:spPr>
          <a:xfrm>
            <a:off x="6632620" y="991673"/>
            <a:ext cx="5559380" cy="43144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4" name="Google Shape;1314;p9"/>
          <p:cNvSpPr txBox="1">
            <a:spLocks noGrp="1"/>
          </p:cNvSpPr>
          <p:nvPr>
            <p:ph type="ctrTitle"/>
          </p:nvPr>
        </p:nvSpPr>
        <p:spPr>
          <a:xfrm>
            <a:off x="7109138" y="2279458"/>
            <a:ext cx="462351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15" name="Google Shape;1315;p9"/>
          <p:cNvGrpSpPr/>
          <p:nvPr/>
        </p:nvGrpSpPr>
        <p:grpSpPr>
          <a:xfrm>
            <a:off x="7109139" y="3118811"/>
            <a:ext cx="4623515" cy="84354"/>
            <a:chOff x="5731098" y="5387417"/>
            <a:chExt cx="6181860" cy="93095"/>
          </a:xfrm>
        </p:grpSpPr>
        <p:sp>
          <p:nvSpPr>
            <p:cNvPr id="1316" name="Google Shape;1316;p9"/>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7" name="Google Shape;1317;p9"/>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8" name="Google Shape;1318;p9"/>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9" name="Google Shape;1319;p9"/>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20" name="Google Shape;1320;p9"/>
          <p:cNvSpPr txBox="1">
            <a:spLocks noGrp="1"/>
          </p:cNvSpPr>
          <p:nvPr>
            <p:ph type="body" idx="1"/>
          </p:nvPr>
        </p:nvSpPr>
        <p:spPr>
          <a:xfrm>
            <a:off x="7109138" y="3446419"/>
            <a:ext cx="4623515" cy="34163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1" name="Google Shape;1321;p9"/>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2" name="Google Shape;1322;p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Title w/Photo, Right - Light">
  <p:cSld name="Section Title w/Photo, Right - Light">
    <p:bg>
      <p:bgPr>
        <a:blipFill>
          <a:blip r:embed="rId2">
            <a:alphaModFix/>
          </a:blip>
          <a:stretch>
            <a:fillRect/>
          </a:stretch>
        </a:blipFill>
        <a:effectLst/>
      </p:bgPr>
    </p:bg>
    <p:spTree>
      <p:nvGrpSpPr>
        <p:cNvPr id="1" name="Shape 1323"/>
        <p:cNvGrpSpPr/>
        <p:nvPr/>
      </p:nvGrpSpPr>
      <p:grpSpPr>
        <a:xfrm>
          <a:off x="0" y="0"/>
          <a:ext cx="0" cy="0"/>
          <a:chOff x="0" y="0"/>
          <a:chExt cx="0" cy="0"/>
        </a:xfrm>
      </p:grpSpPr>
      <p:pic>
        <p:nvPicPr>
          <p:cNvPr id="1324" name="Google Shape;1324;p10"/>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325" name="Google Shape;1325;p10"/>
          <p:cNvSpPr/>
          <p:nvPr/>
        </p:nvSpPr>
        <p:spPr>
          <a:xfrm>
            <a:off x="0" y="991673"/>
            <a:ext cx="5559380" cy="43144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326" name="Google Shape;1326;p10"/>
          <p:cNvSpPr txBox="1">
            <a:spLocks noGrp="1"/>
          </p:cNvSpPr>
          <p:nvPr>
            <p:ph type="ctrTitle"/>
          </p:nvPr>
        </p:nvSpPr>
        <p:spPr>
          <a:xfrm>
            <a:off x="476518" y="2279458"/>
            <a:ext cx="462351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27" name="Google Shape;1327;p10"/>
          <p:cNvGrpSpPr/>
          <p:nvPr/>
        </p:nvGrpSpPr>
        <p:grpSpPr>
          <a:xfrm>
            <a:off x="476519" y="3118811"/>
            <a:ext cx="4623515" cy="84354"/>
            <a:chOff x="5731098" y="5387417"/>
            <a:chExt cx="6181860" cy="93095"/>
          </a:xfrm>
        </p:grpSpPr>
        <p:sp>
          <p:nvSpPr>
            <p:cNvPr id="1328" name="Google Shape;1328;p10"/>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9" name="Google Shape;1329;p10"/>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0" name="Google Shape;1330;p10"/>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1" name="Google Shape;1331;p10"/>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32" name="Google Shape;1332;p10"/>
          <p:cNvSpPr txBox="1">
            <a:spLocks noGrp="1"/>
          </p:cNvSpPr>
          <p:nvPr>
            <p:ph type="body" idx="1"/>
          </p:nvPr>
        </p:nvSpPr>
        <p:spPr>
          <a:xfrm>
            <a:off x="476518" y="3446419"/>
            <a:ext cx="4623515" cy="34163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3" name="Google Shape;1333;p10"/>
          <p:cNvSpPr txBox="1">
            <a:spLocks noGrp="1"/>
          </p:cNvSpPr>
          <p:nvPr>
            <p:ph type="body" idx="2"/>
          </p:nvPr>
        </p:nvSpPr>
        <p:spPr>
          <a:xfrm>
            <a:off x="0" y="6521724"/>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100"/>
              <a:buNone/>
              <a:defRPr sz="11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4" name="Google Shape;1334;p1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our points w/photos - Light">
  <p:cSld name="Four points w/photos - Light">
    <p:bg>
      <p:bgPr>
        <a:solidFill>
          <a:schemeClr val="lt1"/>
        </a:solidFill>
        <a:effectLst/>
      </p:bgPr>
    </p:bg>
    <p:spTree>
      <p:nvGrpSpPr>
        <p:cNvPr id="1" name="Shape 154"/>
        <p:cNvGrpSpPr/>
        <p:nvPr/>
      </p:nvGrpSpPr>
      <p:grpSpPr>
        <a:xfrm>
          <a:off x="0" y="0"/>
          <a:ext cx="0" cy="0"/>
          <a:chOff x="0" y="0"/>
          <a:chExt cx="0" cy="0"/>
        </a:xfrm>
      </p:grpSpPr>
      <p:sp>
        <p:nvSpPr>
          <p:cNvPr id="155" name="Google Shape;155;g7537d8195f_0_553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g7537d8195f_0_5536"/>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7" name="Google Shape;157;g7537d8195f_0_553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8" name="Google Shape;158;g7537d8195f_0_5536"/>
          <p:cNvSpPr>
            <a:spLocks noGrp="1"/>
          </p:cNvSpPr>
          <p:nvPr>
            <p:ph type="pic" idx="2"/>
          </p:nvPr>
        </p:nvSpPr>
        <p:spPr>
          <a:xfrm>
            <a:off x="1455042" y="3822186"/>
            <a:ext cx="23169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g7537d8195f_0_5536"/>
          <p:cNvSpPr>
            <a:spLocks noGrp="1"/>
          </p:cNvSpPr>
          <p:nvPr>
            <p:ph type="pic" idx="3"/>
          </p:nvPr>
        </p:nvSpPr>
        <p:spPr>
          <a:xfrm>
            <a:off x="3780052" y="3822186"/>
            <a:ext cx="23301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g7537d8195f_0_5536"/>
          <p:cNvSpPr>
            <a:spLocks noGrp="1"/>
          </p:cNvSpPr>
          <p:nvPr>
            <p:ph type="pic" idx="4"/>
          </p:nvPr>
        </p:nvSpPr>
        <p:spPr>
          <a:xfrm>
            <a:off x="6118384" y="3822186"/>
            <a:ext cx="23253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g7537d8195f_0_5536"/>
          <p:cNvSpPr>
            <a:spLocks noGrp="1"/>
          </p:cNvSpPr>
          <p:nvPr>
            <p:ph type="pic" idx="5"/>
          </p:nvPr>
        </p:nvSpPr>
        <p:spPr>
          <a:xfrm>
            <a:off x="8461512" y="3822186"/>
            <a:ext cx="23199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g7537d8195f_0_5536"/>
          <p:cNvSpPr/>
          <p:nvPr/>
        </p:nvSpPr>
        <p:spPr>
          <a:xfrm>
            <a:off x="1446890" y="1806538"/>
            <a:ext cx="2342400" cy="20229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g7537d8195f_0_5536"/>
          <p:cNvSpPr/>
          <p:nvPr/>
        </p:nvSpPr>
        <p:spPr>
          <a:xfrm>
            <a:off x="3781044" y="1804276"/>
            <a:ext cx="2342400" cy="20229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g7537d8195f_0_5536"/>
          <p:cNvSpPr/>
          <p:nvPr/>
        </p:nvSpPr>
        <p:spPr>
          <a:xfrm>
            <a:off x="6114721" y="1804276"/>
            <a:ext cx="2342400" cy="20229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g7537d8195f_0_5536"/>
          <p:cNvSpPr/>
          <p:nvPr/>
        </p:nvSpPr>
        <p:spPr>
          <a:xfrm>
            <a:off x="8457542" y="1804276"/>
            <a:ext cx="2332800" cy="20229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g7537d8195f_0_5536"/>
          <p:cNvSpPr txBox="1">
            <a:spLocks noGrp="1"/>
          </p:cNvSpPr>
          <p:nvPr>
            <p:ph type="body" idx="6"/>
          </p:nvPr>
        </p:nvSpPr>
        <p:spPr>
          <a:xfrm>
            <a:off x="1592154" y="270951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g7537d8195f_0_5536"/>
          <p:cNvSpPr txBox="1">
            <a:spLocks noGrp="1"/>
          </p:cNvSpPr>
          <p:nvPr>
            <p:ph type="body" idx="7"/>
          </p:nvPr>
        </p:nvSpPr>
        <p:spPr>
          <a:xfrm>
            <a:off x="3891760" y="270951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g7537d8195f_0_5536"/>
          <p:cNvSpPr txBox="1">
            <a:spLocks noGrp="1"/>
          </p:cNvSpPr>
          <p:nvPr>
            <p:ph type="body" idx="8"/>
          </p:nvPr>
        </p:nvSpPr>
        <p:spPr>
          <a:xfrm>
            <a:off x="6231084" y="2698622"/>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g7537d8195f_0_5536"/>
          <p:cNvSpPr txBox="1">
            <a:spLocks noGrp="1"/>
          </p:cNvSpPr>
          <p:nvPr>
            <p:ph type="body" idx="9"/>
          </p:nvPr>
        </p:nvSpPr>
        <p:spPr>
          <a:xfrm>
            <a:off x="8544082" y="2698622"/>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g7537d8195f_0_5536"/>
          <p:cNvSpPr txBox="1">
            <a:spLocks noGrp="1"/>
          </p:cNvSpPr>
          <p:nvPr>
            <p:ph type="body" idx="13"/>
          </p:nvPr>
        </p:nvSpPr>
        <p:spPr>
          <a:xfrm>
            <a:off x="1591679" y="1875672"/>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g7537d8195f_0_5536"/>
          <p:cNvSpPr txBox="1">
            <a:spLocks noGrp="1"/>
          </p:cNvSpPr>
          <p:nvPr>
            <p:ph type="body" idx="14"/>
          </p:nvPr>
        </p:nvSpPr>
        <p:spPr>
          <a:xfrm>
            <a:off x="3898432" y="1880247"/>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g7537d8195f_0_5536"/>
          <p:cNvSpPr txBox="1">
            <a:spLocks noGrp="1"/>
          </p:cNvSpPr>
          <p:nvPr>
            <p:ph type="body" idx="15"/>
          </p:nvPr>
        </p:nvSpPr>
        <p:spPr>
          <a:xfrm>
            <a:off x="6232586" y="1867320"/>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g7537d8195f_0_5536"/>
          <p:cNvSpPr txBox="1">
            <a:spLocks noGrp="1"/>
          </p:cNvSpPr>
          <p:nvPr>
            <p:ph type="body" idx="16"/>
          </p:nvPr>
        </p:nvSpPr>
        <p:spPr>
          <a:xfrm>
            <a:off x="8543606" y="1879020"/>
            <a:ext cx="1986300" cy="815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g7537d8195f_0_5536"/>
          <p:cNvSpPr txBox="1">
            <a:spLocks noGrp="1"/>
          </p:cNvSpPr>
          <p:nvPr>
            <p:ph type="body" idx="17"/>
          </p:nvPr>
        </p:nvSpPr>
        <p:spPr>
          <a:xfrm>
            <a:off x="1454500" y="582393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5" name="Google Shape;175;g7537d8195f_0_5536"/>
          <p:cNvGrpSpPr/>
          <p:nvPr/>
        </p:nvGrpSpPr>
        <p:grpSpPr>
          <a:xfrm>
            <a:off x="3125756" y="1020445"/>
            <a:ext cx="5951622" cy="80700"/>
            <a:chOff x="3125756" y="1020445"/>
            <a:chExt cx="5951622" cy="80700"/>
          </a:xfrm>
        </p:grpSpPr>
        <p:sp>
          <p:nvSpPr>
            <p:cNvPr id="176" name="Google Shape;176;g7537d8195f_0_5536"/>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7" name="Google Shape;177;g7537d8195f_0_5536"/>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g7537d8195f_0_5536"/>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g7537d8195f_0_5536"/>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0" name="Google Shape;180;g7537d8195f_0_553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Full Photo w/Left Text Box - Light">
  <p:cSld name="Full Photo w/Left Text Box - Light">
    <p:bg>
      <p:bgPr>
        <a:blipFill>
          <a:blip r:embed="rId2">
            <a:alphaModFix/>
          </a:blip>
          <a:stretch>
            <a:fillRect/>
          </a:stretch>
        </a:blipFill>
        <a:effectLst/>
      </p:bgPr>
    </p:bg>
    <p:spTree>
      <p:nvGrpSpPr>
        <p:cNvPr id="1" name="Shape 1335"/>
        <p:cNvGrpSpPr/>
        <p:nvPr/>
      </p:nvGrpSpPr>
      <p:grpSpPr>
        <a:xfrm>
          <a:off x="0" y="0"/>
          <a:ext cx="0" cy="0"/>
          <a:chOff x="0" y="0"/>
          <a:chExt cx="0" cy="0"/>
        </a:xfrm>
      </p:grpSpPr>
      <p:pic>
        <p:nvPicPr>
          <p:cNvPr id="1336" name="Google Shape;1336;p11"/>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337" name="Google Shape;1337;p11"/>
          <p:cNvSpPr/>
          <p:nvPr/>
        </p:nvSpPr>
        <p:spPr>
          <a:xfrm>
            <a:off x="476518" y="1089212"/>
            <a:ext cx="4623515" cy="34996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8" name="Google Shape;1338;p11"/>
          <p:cNvSpPr txBox="1">
            <a:spLocks noGrp="1"/>
          </p:cNvSpPr>
          <p:nvPr>
            <p:ph type="ctrTitle"/>
          </p:nvPr>
        </p:nvSpPr>
        <p:spPr>
          <a:xfrm>
            <a:off x="476518" y="1089212"/>
            <a:ext cx="4623516" cy="5647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39" name="Google Shape;1339;p11"/>
          <p:cNvGrpSpPr/>
          <p:nvPr/>
        </p:nvGrpSpPr>
        <p:grpSpPr>
          <a:xfrm>
            <a:off x="476519" y="1655488"/>
            <a:ext cx="4623515" cy="79182"/>
            <a:chOff x="476519" y="1655488"/>
            <a:chExt cx="4623515" cy="79182"/>
          </a:xfrm>
        </p:grpSpPr>
        <p:sp>
          <p:nvSpPr>
            <p:cNvPr id="1340" name="Google Shape;1340;p11"/>
            <p:cNvSpPr/>
            <p:nvPr/>
          </p:nvSpPr>
          <p:spPr>
            <a:xfrm>
              <a:off x="476519" y="1655488"/>
              <a:ext cx="1155879" cy="79182"/>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1" name="Google Shape;1341;p11"/>
            <p:cNvSpPr/>
            <p:nvPr/>
          </p:nvSpPr>
          <p:spPr>
            <a:xfrm>
              <a:off x="1632398" y="1655488"/>
              <a:ext cx="1162621" cy="79182"/>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2" name="Google Shape;1342;p11"/>
            <p:cNvSpPr/>
            <p:nvPr/>
          </p:nvSpPr>
          <p:spPr>
            <a:xfrm>
              <a:off x="2788277" y="1655488"/>
              <a:ext cx="1155879" cy="79182"/>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3" name="Google Shape;1343;p11"/>
            <p:cNvSpPr/>
            <p:nvPr/>
          </p:nvSpPr>
          <p:spPr>
            <a:xfrm>
              <a:off x="3944155" y="1656528"/>
              <a:ext cx="1155879" cy="78142"/>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44" name="Google Shape;1344;p11"/>
          <p:cNvSpPr txBox="1">
            <a:spLocks noGrp="1"/>
          </p:cNvSpPr>
          <p:nvPr>
            <p:ph type="body" idx="1"/>
          </p:nvPr>
        </p:nvSpPr>
        <p:spPr>
          <a:xfrm>
            <a:off x="591671" y="1855694"/>
            <a:ext cx="4370294" cy="251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5" name="Google Shape;1345;p11"/>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6" name="Google Shape;1346;p1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Full Photo w/Right Text Box - Light">
  <p:cSld name="Full Photo w/Right Text Box - Light">
    <p:bg>
      <p:bgPr>
        <a:blipFill>
          <a:blip r:embed="rId2">
            <a:alphaModFix/>
          </a:blip>
          <a:stretch>
            <a:fillRect/>
          </a:stretch>
        </a:blipFill>
        <a:effectLst/>
      </p:bgPr>
    </p:bg>
    <p:spTree>
      <p:nvGrpSpPr>
        <p:cNvPr id="1" name="Shape 1347"/>
        <p:cNvGrpSpPr/>
        <p:nvPr/>
      </p:nvGrpSpPr>
      <p:grpSpPr>
        <a:xfrm>
          <a:off x="0" y="0"/>
          <a:ext cx="0" cy="0"/>
          <a:chOff x="0" y="0"/>
          <a:chExt cx="0" cy="0"/>
        </a:xfrm>
      </p:grpSpPr>
      <p:pic>
        <p:nvPicPr>
          <p:cNvPr id="1348" name="Google Shape;1348;p12"/>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349" name="Google Shape;1349;p12"/>
          <p:cNvSpPr/>
          <p:nvPr/>
        </p:nvSpPr>
        <p:spPr>
          <a:xfrm>
            <a:off x="7065577" y="991673"/>
            <a:ext cx="4623515" cy="34996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0" name="Google Shape;1350;p12"/>
          <p:cNvSpPr txBox="1">
            <a:spLocks noGrp="1"/>
          </p:cNvSpPr>
          <p:nvPr>
            <p:ph type="ctrTitle"/>
          </p:nvPr>
        </p:nvSpPr>
        <p:spPr>
          <a:xfrm>
            <a:off x="7065577" y="1089212"/>
            <a:ext cx="4623516" cy="5647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51" name="Google Shape;1351;p12"/>
          <p:cNvGrpSpPr/>
          <p:nvPr/>
        </p:nvGrpSpPr>
        <p:grpSpPr>
          <a:xfrm>
            <a:off x="7065578" y="1655488"/>
            <a:ext cx="4623515" cy="84667"/>
            <a:chOff x="7065578" y="1655488"/>
            <a:chExt cx="4623515" cy="84667"/>
          </a:xfrm>
        </p:grpSpPr>
        <p:sp>
          <p:nvSpPr>
            <p:cNvPr id="1352" name="Google Shape;1352;p12"/>
            <p:cNvSpPr/>
            <p:nvPr/>
          </p:nvSpPr>
          <p:spPr>
            <a:xfrm>
              <a:off x="7065578" y="1655488"/>
              <a:ext cx="1155879" cy="82854"/>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3" name="Google Shape;1353;p12"/>
            <p:cNvSpPr/>
            <p:nvPr/>
          </p:nvSpPr>
          <p:spPr>
            <a:xfrm>
              <a:off x="8221457" y="1655488"/>
              <a:ext cx="1162621" cy="82854"/>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4" name="Google Shape;1354;p12"/>
            <p:cNvSpPr/>
            <p:nvPr/>
          </p:nvSpPr>
          <p:spPr>
            <a:xfrm>
              <a:off x="9377336" y="1655488"/>
              <a:ext cx="1155879" cy="82854"/>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5" name="Google Shape;1355;p12"/>
            <p:cNvSpPr/>
            <p:nvPr/>
          </p:nvSpPr>
          <p:spPr>
            <a:xfrm>
              <a:off x="10533214" y="1657301"/>
              <a:ext cx="1155879" cy="82854"/>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56" name="Google Shape;1356;p12"/>
          <p:cNvSpPr txBox="1">
            <a:spLocks noGrp="1"/>
          </p:cNvSpPr>
          <p:nvPr>
            <p:ph type="body" idx="1"/>
          </p:nvPr>
        </p:nvSpPr>
        <p:spPr>
          <a:xfrm>
            <a:off x="7180730" y="1855694"/>
            <a:ext cx="4370294" cy="251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7" name="Google Shape;1357;p12"/>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8" name="Google Shape;1358;p12"/>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anorama w/subtitle - Light">
  <p:cSld name="Panorama w/subtitle - Light">
    <p:bg>
      <p:bgPr>
        <a:solidFill>
          <a:schemeClr val="lt1"/>
        </a:solidFill>
        <a:effectLst/>
      </p:bgPr>
    </p:bg>
    <p:spTree>
      <p:nvGrpSpPr>
        <p:cNvPr id="1" name="Shape 1359"/>
        <p:cNvGrpSpPr/>
        <p:nvPr/>
      </p:nvGrpSpPr>
      <p:grpSpPr>
        <a:xfrm>
          <a:off x="0" y="0"/>
          <a:ext cx="0" cy="0"/>
          <a:chOff x="0" y="0"/>
          <a:chExt cx="0" cy="0"/>
        </a:xfrm>
      </p:grpSpPr>
      <p:sp>
        <p:nvSpPr>
          <p:cNvPr id="1360" name="Google Shape;1360;p1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1" name="Google Shape;1361;p13"/>
          <p:cNvSpPr txBox="1">
            <a:spLocks noGrp="1"/>
          </p:cNvSpPr>
          <p:nvPr>
            <p:ph type="body" idx="1"/>
          </p:nvPr>
        </p:nvSpPr>
        <p:spPr>
          <a:xfrm>
            <a:off x="800472" y="1230762"/>
            <a:ext cx="10610210" cy="68819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62" name="Google Shape;1362;p1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363" name="Google Shape;1363;p13"/>
          <p:cNvSpPr>
            <a:spLocks noGrp="1"/>
          </p:cNvSpPr>
          <p:nvPr>
            <p:ph type="pic" idx="2"/>
          </p:nvPr>
        </p:nvSpPr>
        <p:spPr>
          <a:xfrm>
            <a:off x="800100" y="2045400"/>
            <a:ext cx="10610850" cy="380136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4" name="Google Shape;1364;p13"/>
          <p:cNvSpPr txBox="1">
            <a:spLocks noGrp="1"/>
          </p:cNvSpPr>
          <p:nvPr>
            <p:ph type="body" idx="3"/>
          </p:nvPr>
        </p:nvSpPr>
        <p:spPr>
          <a:xfrm>
            <a:off x="800100" y="584676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65" name="Google Shape;1365;p13"/>
          <p:cNvGrpSpPr/>
          <p:nvPr/>
        </p:nvGrpSpPr>
        <p:grpSpPr>
          <a:xfrm>
            <a:off x="3125756" y="1020445"/>
            <a:ext cx="5951622" cy="80833"/>
            <a:chOff x="3125756" y="1020445"/>
            <a:chExt cx="5951622" cy="80833"/>
          </a:xfrm>
        </p:grpSpPr>
        <p:sp>
          <p:nvSpPr>
            <p:cNvPr id="1366" name="Google Shape;1366;p13"/>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7" name="Google Shape;1367;p13"/>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8" name="Google Shape;1368;p13"/>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9" name="Google Shape;1369;p13"/>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70" name="Google Shape;1370;p1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anorama no subtitle - Light">
  <p:cSld name="Panorama no subtitle - Light">
    <p:bg>
      <p:bgPr>
        <a:solidFill>
          <a:schemeClr val="lt1"/>
        </a:solidFill>
        <a:effectLst/>
      </p:bgPr>
    </p:bg>
    <p:spTree>
      <p:nvGrpSpPr>
        <p:cNvPr id="1" name="Shape 1371"/>
        <p:cNvGrpSpPr/>
        <p:nvPr/>
      </p:nvGrpSpPr>
      <p:grpSpPr>
        <a:xfrm>
          <a:off x="0" y="0"/>
          <a:ext cx="0" cy="0"/>
          <a:chOff x="0" y="0"/>
          <a:chExt cx="0" cy="0"/>
        </a:xfrm>
      </p:grpSpPr>
      <p:sp>
        <p:nvSpPr>
          <p:cNvPr id="1372" name="Google Shape;1372;p1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73" name="Google Shape;1373;p1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374" name="Google Shape;1374;p14"/>
          <p:cNvSpPr>
            <a:spLocks noGrp="1"/>
          </p:cNvSpPr>
          <p:nvPr>
            <p:ph type="pic" idx="2"/>
          </p:nvPr>
        </p:nvSpPr>
        <p:spPr>
          <a:xfrm>
            <a:off x="800100" y="1307940"/>
            <a:ext cx="10610850" cy="4538824"/>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5" name="Google Shape;1375;p14"/>
          <p:cNvSpPr txBox="1">
            <a:spLocks noGrp="1"/>
          </p:cNvSpPr>
          <p:nvPr>
            <p:ph type="body" idx="1"/>
          </p:nvPr>
        </p:nvSpPr>
        <p:spPr>
          <a:xfrm>
            <a:off x="800100" y="5848428"/>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76" name="Google Shape;1376;p14"/>
          <p:cNvGrpSpPr/>
          <p:nvPr/>
        </p:nvGrpSpPr>
        <p:grpSpPr>
          <a:xfrm>
            <a:off x="3125756" y="1020445"/>
            <a:ext cx="5951622" cy="80833"/>
            <a:chOff x="3125756" y="1020445"/>
            <a:chExt cx="5951622" cy="80833"/>
          </a:xfrm>
        </p:grpSpPr>
        <p:sp>
          <p:nvSpPr>
            <p:cNvPr id="1377" name="Google Shape;1377;p14"/>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8" name="Google Shape;1378;p14"/>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9" name="Google Shape;1379;p14"/>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0" name="Google Shape;1380;p14"/>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81" name="Google Shape;1381;p1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ig picture - light">
  <p:cSld name="Big picture - light">
    <p:bg>
      <p:bgPr>
        <a:solidFill>
          <a:schemeClr val="lt1"/>
        </a:solidFill>
        <a:effectLst/>
      </p:bgPr>
    </p:bg>
    <p:spTree>
      <p:nvGrpSpPr>
        <p:cNvPr id="1" name="Shape 1382"/>
        <p:cNvGrpSpPr/>
        <p:nvPr/>
      </p:nvGrpSpPr>
      <p:grpSpPr>
        <a:xfrm>
          <a:off x="0" y="0"/>
          <a:ext cx="0" cy="0"/>
          <a:chOff x="0" y="0"/>
          <a:chExt cx="0" cy="0"/>
        </a:xfrm>
      </p:grpSpPr>
      <p:sp>
        <p:nvSpPr>
          <p:cNvPr id="1383" name="Google Shape;1383;p15"/>
          <p:cNvSpPr txBox="1">
            <a:spLocks noGrp="1"/>
          </p:cNvSpPr>
          <p:nvPr>
            <p:ph type="ctrTitle"/>
          </p:nvPr>
        </p:nvSpPr>
        <p:spPr>
          <a:xfrm>
            <a:off x="800472" y="295622"/>
            <a:ext cx="10610210" cy="51719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84" name="Google Shape;1384;p1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385" name="Google Shape;1385;p15"/>
          <p:cNvSpPr>
            <a:spLocks noGrp="1"/>
          </p:cNvSpPr>
          <p:nvPr>
            <p:ph type="pic" idx="2"/>
          </p:nvPr>
        </p:nvSpPr>
        <p:spPr>
          <a:xfrm>
            <a:off x="800100" y="972273"/>
            <a:ext cx="10610850"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6" name="Google Shape;1386;p15"/>
          <p:cNvSpPr txBox="1">
            <a:spLocks noGrp="1"/>
          </p:cNvSpPr>
          <p:nvPr>
            <p:ph type="body" idx="1"/>
          </p:nvPr>
        </p:nvSpPr>
        <p:spPr>
          <a:xfrm>
            <a:off x="800100" y="586458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7" name="Google Shape;1387;p15"/>
          <p:cNvGrpSpPr/>
          <p:nvPr/>
        </p:nvGrpSpPr>
        <p:grpSpPr>
          <a:xfrm>
            <a:off x="915956" y="788760"/>
            <a:ext cx="5951622" cy="80833"/>
            <a:chOff x="3125756" y="1020445"/>
            <a:chExt cx="5951622" cy="80833"/>
          </a:xfrm>
        </p:grpSpPr>
        <p:sp>
          <p:nvSpPr>
            <p:cNvPr id="1388" name="Google Shape;1388;p15"/>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9" name="Google Shape;1389;p15"/>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0" name="Google Shape;1390;p15"/>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1" name="Google Shape;1391;p15"/>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92" name="Google Shape;1392;p1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 photos w/subtitle - Light">
  <p:cSld name="2 photos w/subtitle - Light">
    <p:bg>
      <p:bgPr>
        <a:solidFill>
          <a:schemeClr val="lt1"/>
        </a:solidFill>
        <a:effectLst/>
      </p:bgPr>
    </p:bg>
    <p:spTree>
      <p:nvGrpSpPr>
        <p:cNvPr id="1" name="Shape 1393"/>
        <p:cNvGrpSpPr/>
        <p:nvPr/>
      </p:nvGrpSpPr>
      <p:grpSpPr>
        <a:xfrm>
          <a:off x="0" y="0"/>
          <a:ext cx="0" cy="0"/>
          <a:chOff x="0" y="0"/>
          <a:chExt cx="0" cy="0"/>
        </a:xfrm>
      </p:grpSpPr>
      <p:sp>
        <p:nvSpPr>
          <p:cNvPr id="1394" name="Google Shape;1394;p16"/>
          <p:cNvSpPr txBox="1">
            <a:spLocks noGrp="1"/>
          </p:cNvSpPr>
          <p:nvPr>
            <p:ph type="ctrTitle"/>
          </p:nvPr>
        </p:nvSpPr>
        <p:spPr>
          <a:xfrm>
            <a:off x="802256" y="295621"/>
            <a:ext cx="1060842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5" name="Google Shape;1395;p16"/>
          <p:cNvSpPr>
            <a:spLocks noGrp="1"/>
          </p:cNvSpPr>
          <p:nvPr>
            <p:ph type="pic" idx="2"/>
          </p:nvPr>
        </p:nvSpPr>
        <p:spPr>
          <a:xfrm>
            <a:off x="800472" y="1898247"/>
            <a:ext cx="5220766" cy="394696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6" name="Google Shape;1396;p16"/>
          <p:cNvSpPr txBox="1">
            <a:spLocks noGrp="1"/>
          </p:cNvSpPr>
          <p:nvPr>
            <p:ph type="body" idx="1"/>
          </p:nvPr>
        </p:nvSpPr>
        <p:spPr>
          <a:xfrm>
            <a:off x="800472" y="5845215"/>
            <a:ext cx="5210248"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7" name="Google Shape;1397;p16"/>
          <p:cNvSpPr>
            <a:spLocks noGrp="1"/>
          </p:cNvSpPr>
          <p:nvPr>
            <p:ph type="pic" idx="3"/>
          </p:nvPr>
        </p:nvSpPr>
        <p:spPr>
          <a:xfrm>
            <a:off x="6202392" y="1898247"/>
            <a:ext cx="5208289" cy="394696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8" name="Google Shape;1398;p16"/>
          <p:cNvSpPr txBox="1">
            <a:spLocks noGrp="1"/>
          </p:cNvSpPr>
          <p:nvPr>
            <p:ph type="body" idx="4"/>
          </p:nvPr>
        </p:nvSpPr>
        <p:spPr>
          <a:xfrm>
            <a:off x="800472" y="1230762"/>
            <a:ext cx="10610210" cy="47623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99" name="Google Shape;1399;p16"/>
          <p:cNvPicPr preferRelativeResize="0"/>
          <p:nvPr/>
        </p:nvPicPr>
        <p:blipFill rotWithShape="1">
          <a:blip r:embed="rId2">
            <a:alphaModFix/>
          </a:blip>
          <a:srcRect/>
          <a:stretch/>
        </p:blipFill>
        <p:spPr>
          <a:xfrm>
            <a:off x="10069904" y="5949161"/>
            <a:ext cx="1800765" cy="503155"/>
          </a:xfrm>
          <a:prstGeom prst="rect">
            <a:avLst/>
          </a:prstGeom>
          <a:noFill/>
          <a:ln>
            <a:noFill/>
          </a:ln>
        </p:spPr>
      </p:pic>
      <p:grpSp>
        <p:nvGrpSpPr>
          <p:cNvPr id="1400" name="Google Shape;1400;p16"/>
          <p:cNvGrpSpPr/>
          <p:nvPr/>
        </p:nvGrpSpPr>
        <p:grpSpPr>
          <a:xfrm>
            <a:off x="3125756" y="1020445"/>
            <a:ext cx="5951622" cy="80833"/>
            <a:chOff x="3125756" y="1020445"/>
            <a:chExt cx="5951622" cy="80833"/>
          </a:xfrm>
        </p:grpSpPr>
        <p:sp>
          <p:nvSpPr>
            <p:cNvPr id="1401" name="Google Shape;1401;p16"/>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2" name="Google Shape;1402;p16"/>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3" name="Google Shape;1403;p16"/>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4" name="Google Shape;1404;p16"/>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05" name="Google Shape;1405;p1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 photos no subtitle - light">
  <p:cSld name="2 photos no subtitle - light">
    <p:bg>
      <p:bgPr>
        <a:solidFill>
          <a:schemeClr val="lt1"/>
        </a:solidFill>
        <a:effectLst/>
      </p:bgPr>
    </p:bg>
    <p:spTree>
      <p:nvGrpSpPr>
        <p:cNvPr id="1" name="Shape 1406"/>
        <p:cNvGrpSpPr/>
        <p:nvPr/>
      </p:nvGrpSpPr>
      <p:grpSpPr>
        <a:xfrm>
          <a:off x="0" y="0"/>
          <a:ext cx="0" cy="0"/>
          <a:chOff x="0" y="0"/>
          <a:chExt cx="0" cy="0"/>
        </a:xfrm>
      </p:grpSpPr>
      <p:sp>
        <p:nvSpPr>
          <p:cNvPr id="1407" name="Google Shape;1407;p17"/>
          <p:cNvSpPr txBox="1">
            <a:spLocks noGrp="1"/>
          </p:cNvSpPr>
          <p:nvPr>
            <p:ph type="ctrTitle"/>
          </p:nvPr>
        </p:nvSpPr>
        <p:spPr>
          <a:xfrm>
            <a:off x="800472" y="295622"/>
            <a:ext cx="10610210" cy="51719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08" name="Google Shape;1408;p1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09" name="Google Shape;1409;p17"/>
          <p:cNvSpPr>
            <a:spLocks noGrp="1"/>
          </p:cNvSpPr>
          <p:nvPr>
            <p:ph type="pic" idx="2"/>
          </p:nvPr>
        </p:nvSpPr>
        <p:spPr>
          <a:xfrm>
            <a:off x="800100" y="972273"/>
            <a:ext cx="5205232"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0" name="Google Shape;1410;p17"/>
          <p:cNvSpPr txBox="1">
            <a:spLocks noGrp="1"/>
          </p:cNvSpPr>
          <p:nvPr>
            <p:ph type="body" idx="1"/>
          </p:nvPr>
        </p:nvSpPr>
        <p:spPr>
          <a:xfrm>
            <a:off x="800100" y="586458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1" name="Google Shape;1411;p17"/>
          <p:cNvSpPr>
            <a:spLocks noGrp="1"/>
          </p:cNvSpPr>
          <p:nvPr>
            <p:ph type="pic" idx="3"/>
          </p:nvPr>
        </p:nvSpPr>
        <p:spPr>
          <a:xfrm>
            <a:off x="6185140" y="972273"/>
            <a:ext cx="5235161"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412" name="Google Shape;1412;p17"/>
          <p:cNvGrpSpPr/>
          <p:nvPr/>
        </p:nvGrpSpPr>
        <p:grpSpPr>
          <a:xfrm>
            <a:off x="3129766" y="842938"/>
            <a:ext cx="5951622" cy="80833"/>
            <a:chOff x="3125756" y="1020445"/>
            <a:chExt cx="5951622" cy="80833"/>
          </a:xfrm>
        </p:grpSpPr>
        <p:sp>
          <p:nvSpPr>
            <p:cNvPr id="1413" name="Google Shape;1413;p17"/>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4" name="Google Shape;1414;p17"/>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5" name="Google Shape;1415;p17"/>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6" name="Google Shape;1416;p17"/>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17" name="Google Shape;1417;p1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4:3 Photo - Light">
  <p:cSld name="4:3 Photo - Light">
    <p:bg>
      <p:bgPr>
        <a:solidFill>
          <a:schemeClr val="lt1"/>
        </a:solidFill>
        <a:effectLst/>
      </p:bgPr>
    </p:bg>
    <p:spTree>
      <p:nvGrpSpPr>
        <p:cNvPr id="1" name="Shape 1418"/>
        <p:cNvGrpSpPr/>
        <p:nvPr/>
      </p:nvGrpSpPr>
      <p:grpSpPr>
        <a:xfrm>
          <a:off x="0" y="0"/>
          <a:ext cx="0" cy="0"/>
          <a:chOff x="0" y="0"/>
          <a:chExt cx="0" cy="0"/>
        </a:xfrm>
      </p:grpSpPr>
      <p:sp>
        <p:nvSpPr>
          <p:cNvPr id="1419" name="Google Shape;1419;p18"/>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20" name="Google Shape;1420;p1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21" name="Google Shape;1421;p18"/>
          <p:cNvSpPr>
            <a:spLocks noGrp="1"/>
          </p:cNvSpPr>
          <p:nvPr>
            <p:ph type="pic" idx="2"/>
          </p:nvPr>
        </p:nvSpPr>
        <p:spPr>
          <a:xfrm>
            <a:off x="2744425" y="1242811"/>
            <a:ext cx="6722304" cy="504172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2" name="Google Shape;1422;p18"/>
          <p:cNvSpPr txBox="1">
            <a:spLocks noGrp="1"/>
          </p:cNvSpPr>
          <p:nvPr>
            <p:ph type="body" idx="1"/>
          </p:nvPr>
        </p:nvSpPr>
        <p:spPr>
          <a:xfrm>
            <a:off x="2744425" y="6284539"/>
            <a:ext cx="525368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23" name="Google Shape;1423;p18"/>
          <p:cNvGrpSpPr/>
          <p:nvPr/>
        </p:nvGrpSpPr>
        <p:grpSpPr>
          <a:xfrm>
            <a:off x="3125756" y="1020445"/>
            <a:ext cx="5951622" cy="80833"/>
            <a:chOff x="3125756" y="1020445"/>
            <a:chExt cx="5951622" cy="80833"/>
          </a:xfrm>
        </p:grpSpPr>
        <p:sp>
          <p:nvSpPr>
            <p:cNvPr id="1424" name="Google Shape;1424;p18"/>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5" name="Google Shape;1425;p18"/>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6" name="Google Shape;1426;p18"/>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7" name="Google Shape;1427;p18"/>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28" name="Google Shape;1428;p1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hoto Grid - Light">
  <p:cSld name="Photo Grid - Light">
    <p:bg>
      <p:bgPr>
        <a:solidFill>
          <a:schemeClr val="lt1"/>
        </a:solidFill>
        <a:effectLst/>
      </p:bgPr>
    </p:bg>
    <p:spTree>
      <p:nvGrpSpPr>
        <p:cNvPr id="1" name="Shape 1429"/>
        <p:cNvGrpSpPr/>
        <p:nvPr/>
      </p:nvGrpSpPr>
      <p:grpSpPr>
        <a:xfrm>
          <a:off x="0" y="0"/>
          <a:ext cx="0" cy="0"/>
          <a:chOff x="0" y="0"/>
          <a:chExt cx="0" cy="0"/>
        </a:xfrm>
      </p:grpSpPr>
      <p:sp>
        <p:nvSpPr>
          <p:cNvPr id="1430" name="Google Shape;1430;p19"/>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1" name="Google Shape;1431;p19"/>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32" name="Google Shape;1432;p19"/>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33" name="Google Shape;1433;p19"/>
          <p:cNvSpPr>
            <a:spLocks noGrp="1"/>
          </p:cNvSpPr>
          <p:nvPr>
            <p:ph type="pic" idx="2"/>
          </p:nvPr>
        </p:nvSpPr>
        <p:spPr>
          <a:xfrm>
            <a:off x="1446891"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4" name="Google Shape;1434;p19"/>
          <p:cNvSpPr>
            <a:spLocks noGrp="1"/>
          </p:cNvSpPr>
          <p:nvPr>
            <p:ph type="pic" idx="3"/>
          </p:nvPr>
        </p:nvSpPr>
        <p:spPr>
          <a:xfrm>
            <a:off x="3780568"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5" name="Google Shape;1435;p19"/>
          <p:cNvSpPr>
            <a:spLocks noGrp="1"/>
          </p:cNvSpPr>
          <p:nvPr>
            <p:ph type="pic" idx="4"/>
          </p:nvPr>
        </p:nvSpPr>
        <p:spPr>
          <a:xfrm>
            <a:off x="6114246" y="3822186"/>
            <a:ext cx="2333676"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6" name="Google Shape;1436;p19"/>
          <p:cNvSpPr>
            <a:spLocks noGrp="1"/>
          </p:cNvSpPr>
          <p:nvPr>
            <p:ph type="pic" idx="5"/>
          </p:nvPr>
        </p:nvSpPr>
        <p:spPr>
          <a:xfrm>
            <a:off x="8447922" y="3822186"/>
            <a:ext cx="2333678"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7" name="Google Shape;1437;p19"/>
          <p:cNvSpPr>
            <a:spLocks noGrp="1"/>
          </p:cNvSpPr>
          <p:nvPr>
            <p:ph type="pic" idx="6"/>
          </p:nvPr>
        </p:nvSpPr>
        <p:spPr>
          <a:xfrm>
            <a:off x="1446891"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8" name="Google Shape;1438;p19"/>
          <p:cNvSpPr>
            <a:spLocks noGrp="1"/>
          </p:cNvSpPr>
          <p:nvPr>
            <p:ph type="pic" idx="7"/>
          </p:nvPr>
        </p:nvSpPr>
        <p:spPr>
          <a:xfrm>
            <a:off x="3780568"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9" name="Google Shape;1439;p19"/>
          <p:cNvSpPr>
            <a:spLocks noGrp="1"/>
          </p:cNvSpPr>
          <p:nvPr>
            <p:ph type="pic" idx="8"/>
          </p:nvPr>
        </p:nvSpPr>
        <p:spPr>
          <a:xfrm>
            <a:off x="6114245"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0" name="Google Shape;1440;p19"/>
          <p:cNvSpPr>
            <a:spLocks noGrp="1"/>
          </p:cNvSpPr>
          <p:nvPr>
            <p:ph type="pic" idx="9"/>
          </p:nvPr>
        </p:nvSpPr>
        <p:spPr>
          <a:xfrm>
            <a:off x="8447922" y="1826206"/>
            <a:ext cx="2333678"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1" name="Google Shape;1441;p19"/>
          <p:cNvSpPr txBox="1">
            <a:spLocks noGrp="1"/>
          </p:cNvSpPr>
          <p:nvPr>
            <p:ph type="body" idx="13"/>
          </p:nvPr>
        </p:nvSpPr>
        <p:spPr>
          <a:xfrm>
            <a:off x="1446890" y="5818165"/>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42" name="Google Shape;1442;p19"/>
          <p:cNvCxnSpPr/>
          <p:nvPr/>
        </p:nvCxnSpPr>
        <p:spPr>
          <a:xfrm>
            <a:off x="1446891" y="1826206"/>
            <a:ext cx="0" cy="3991960"/>
          </a:xfrm>
          <a:prstGeom prst="straightConnector1">
            <a:avLst/>
          </a:prstGeom>
          <a:noFill/>
          <a:ln w="9525" cap="flat" cmpd="sng">
            <a:solidFill>
              <a:srgbClr val="A5A5A5"/>
            </a:solidFill>
            <a:prstDash val="solid"/>
            <a:miter lim="800000"/>
            <a:headEnd type="none" w="sm" len="sm"/>
            <a:tailEnd type="none" w="sm" len="sm"/>
          </a:ln>
        </p:spPr>
      </p:cxnSp>
      <p:cxnSp>
        <p:nvCxnSpPr>
          <p:cNvPr id="1443" name="Google Shape;1443;p19"/>
          <p:cNvCxnSpPr/>
          <p:nvPr/>
        </p:nvCxnSpPr>
        <p:spPr>
          <a:xfrm>
            <a:off x="1446891" y="1826206"/>
            <a:ext cx="9334708" cy="0"/>
          </a:xfrm>
          <a:prstGeom prst="straightConnector1">
            <a:avLst/>
          </a:prstGeom>
          <a:noFill/>
          <a:ln w="9525" cap="flat" cmpd="sng">
            <a:solidFill>
              <a:srgbClr val="A5A5A5"/>
            </a:solidFill>
            <a:prstDash val="solid"/>
            <a:miter lim="800000"/>
            <a:headEnd type="none" w="sm" len="sm"/>
            <a:tailEnd type="none" w="sm" len="sm"/>
          </a:ln>
        </p:spPr>
      </p:cxnSp>
      <p:cxnSp>
        <p:nvCxnSpPr>
          <p:cNvPr id="1444" name="Google Shape;1444;p19"/>
          <p:cNvCxnSpPr/>
          <p:nvPr/>
        </p:nvCxnSpPr>
        <p:spPr>
          <a:xfrm>
            <a:off x="10781599" y="1826206"/>
            <a:ext cx="0" cy="3991960"/>
          </a:xfrm>
          <a:prstGeom prst="straightConnector1">
            <a:avLst/>
          </a:prstGeom>
          <a:noFill/>
          <a:ln w="9525" cap="flat" cmpd="sng">
            <a:solidFill>
              <a:srgbClr val="A5A5A5"/>
            </a:solidFill>
            <a:prstDash val="solid"/>
            <a:miter lim="800000"/>
            <a:headEnd type="none" w="sm" len="sm"/>
            <a:tailEnd type="none" w="sm" len="sm"/>
          </a:ln>
        </p:spPr>
      </p:cxnSp>
      <p:cxnSp>
        <p:nvCxnSpPr>
          <p:cNvPr id="1445" name="Google Shape;1445;p19"/>
          <p:cNvCxnSpPr/>
          <p:nvPr/>
        </p:nvCxnSpPr>
        <p:spPr>
          <a:xfrm>
            <a:off x="1446891" y="5818166"/>
            <a:ext cx="9334708" cy="0"/>
          </a:xfrm>
          <a:prstGeom prst="straightConnector1">
            <a:avLst/>
          </a:prstGeom>
          <a:noFill/>
          <a:ln w="9525" cap="flat" cmpd="sng">
            <a:solidFill>
              <a:srgbClr val="A5A5A5"/>
            </a:solidFill>
            <a:prstDash val="solid"/>
            <a:miter lim="800000"/>
            <a:headEnd type="none" w="sm" len="sm"/>
            <a:tailEnd type="none" w="sm" len="sm"/>
          </a:ln>
        </p:spPr>
      </p:cxnSp>
      <p:grpSp>
        <p:nvGrpSpPr>
          <p:cNvPr id="1446" name="Google Shape;1446;p19"/>
          <p:cNvGrpSpPr/>
          <p:nvPr/>
        </p:nvGrpSpPr>
        <p:grpSpPr>
          <a:xfrm>
            <a:off x="3125756" y="1020445"/>
            <a:ext cx="5951622" cy="80833"/>
            <a:chOff x="3125756" y="1020445"/>
            <a:chExt cx="5951622" cy="80833"/>
          </a:xfrm>
        </p:grpSpPr>
        <p:sp>
          <p:nvSpPr>
            <p:cNvPr id="1447" name="Google Shape;1447;p19"/>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8" name="Google Shape;1448;p19"/>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9" name="Google Shape;1449;p19"/>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0" name="Google Shape;1450;p19"/>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51" name="Google Shape;1451;p1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hoto &amp; Text 2">
  <p:cSld name="Photo &amp; Text 2">
    <p:bg>
      <p:bgPr>
        <a:solidFill>
          <a:schemeClr val="lt1"/>
        </a:solidFill>
        <a:effectLst/>
      </p:bgPr>
    </p:bg>
    <p:spTree>
      <p:nvGrpSpPr>
        <p:cNvPr id="1" name="Shape 1452"/>
        <p:cNvGrpSpPr/>
        <p:nvPr/>
      </p:nvGrpSpPr>
      <p:grpSpPr>
        <a:xfrm>
          <a:off x="0" y="0"/>
          <a:ext cx="0" cy="0"/>
          <a:chOff x="0" y="0"/>
          <a:chExt cx="0" cy="0"/>
        </a:xfrm>
      </p:grpSpPr>
      <p:sp>
        <p:nvSpPr>
          <p:cNvPr id="1453" name="Google Shape;1453;p20"/>
          <p:cNvSpPr txBox="1">
            <a:spLocks noGrp="1"/>
          </p:cNvSpPr>
          <p:nvPr>
            <p:ph type="ctrTitle"/>
          </p:nvPr>
        </p:nvSpPr>
        <p:spPr>
          <a:xfrm>
            <a:off x="766481" y="941294"/>
            <a:ext cx="4545107" cy="86061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454" name="Google Shape;1454;p20"/>
          <p:cNvGrpSpPr/>
          <p:nvPr/>
        </p:nvGrpSpPr>
        <p:grpSpPr>
          <a:xfrm>
            <a:off x="1210235" y="1968864"/>
            <a:ext cx="3684493" cy="82296"/>
            <a:chOff x="5731098" y="5387417"/>
            <a:chExt cx="6181858" cy="93095"/>
          </a:xfrm>
        </p:grpSpPr>
        <p:sp>
          <p:nvSpPr>
            <p:cNvPr id="1455" name="Google Shape;1455;p20"/>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6" name="Google Shape;1456;p20"/>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7" name="Google Shape;1457;p20"/>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8" name="Google Shape;1458;p20"/>
            <p:cNvSpPr/>
            <p:nvPr/>
          </p:nvSpPr>
          <p:spPr>
            <a:xfrm>
              <a:off x="10367492" y="5387417"/>
              <a:ext cx="1545464" cy="93095"/>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59" name="Google Shape;1459;p2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60" name="Google Shape;1460;p20"/>
          <p:cNvSpPr>
            <a:spLocks noGrp="1"/>
          </p:cNvSpPr>
          <p:nvPr>
            <p:ph type="pic" idx="2"/>
          </p:nvPr>
        </p:nvSpPr>
        <p:spPr>
          <a:xfrm>
            <a:off x="5620871" y="941294"/>
            <a:ext cx="5923523" cy="475662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1" name="Google Shape;1461;p20"/>
          <p:cNvSpPr txBox="1">
            <a:spLocks noGrp="1"/>
          </p:cNvSpPr>
          <p:nvPr>
            <p:ph type="body" idx="1"/>
          </p:nvPr>
        </p:nvSpPr>
        <p:spPr>
          <a:xfrm>
            <a:off x="766482" y="2352302"/>
            <a:ext cx="4545106" cy="3345618"/>
          </a:xfrm>
          <a:prstGeom prst="rect">
            <a:avLst/>
          </a:prstGeom>
          <a:noFill/>
          <a:ln>
            <a:noFill/>
          </a:ln>
        </p:spPr>
        <p:txBody>
          <a:bodyPr spcFirstLastPara="1" wrap="square" lIns="91425" tIns="45700" rIns="91425" bIns="45700" anchor="t" anchorCtr="0">
            <a:normAutofit/>
          </a:bodyPr>
          <a:lstStyle>
            <a:lvl1pPr marL="457200" lvl="0" indent="-228600" algn="just">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2" name="Google Shape;1462;p20"/>
          <p:cNvSpPr txBox="1">
            <a:spLocks noGrp="1"/>
          </p:cNvSpPr>
          <p:nvPr>
            <p:ph type="body" idx="3"/>
          </p:nvPr>
        </p:nvSpPr>
        <p:spPr>
          <a:xfrm rot="-5400000">
            <a:off x="9324279" y="3151528"/>
            <a:ext cx="4756626"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3" name="Google Shape;1463;p2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slideLayout" Target="../slideLayouts/slideLayout104.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47" Type="http://schemas.openxmlformats.org/officeDocument/2006/relationships/slideLayout" Target="../slideLayouts/slideLayout112.xml"/><Relationship Id="rId50" Type="http://schemas.openxmlformats.org/officeDocument/2006/relationships/slideLayout" Target="../slideLayouts/slideLayout115.xml"/><Relationship Id="rId55" Type="http://schemas.openxmlformats.org/officeDocument/2006/relationships/slideLayout" Target="../slideLayouts/slideLayout120.xml"/><Relationship Id="rId63" Type="http://schemas.openxmlformats.org/officeDocument/2006/relationships/slideLayout" Target="../slideLayouts/slideLayout12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41" Type="http://schemas.openxmlformats.org/officeDocument/2006/relationships/slideLayout" Target="../slideLayouts/slideLayout106.xml"/><Relationship Id="rId54" Type="http://schemas.openxmlformats.org/officeDocument/2006/relationships/slideLayout" Target="../slideLayouts/slideLayout119.xml"/><Relationship Id="rId62" Type="http://schemas.openxmlformats.org/officeDocument/2006/relationships/slideLayout" Target="../slideLayouts/slideLayout12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3" Type="http://schemas.openxmlformats.org/officeDocument/2006/relationships/slideLayout" Target="../slideLayouts/slideLayout118.xml"/><Relationship Id="rId58" Type="http://schemas.openxmlformats.org/officeDocument/2006/relationships/slideLayout" Target="../slideLayouts/slideLayout123.xml"/><Relationship Id="rId66" Type="http://schemas.openxmlformats.org/officeDocument/2006/relationships/theme" Target="../theme/theme2.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slideLayout" Target="../slideLayouts/slideLayout114.xml"/><Relationship Id="rId57" Type="http://schemas.openxmlformats.org/officeDocument/2006/relationships/slideLayout" Target="../slideLayouts/slideLayout122.xml"/><Relationship Id="rId61" Type="http://schemas.openxmlformats.org/officeDocument/2006/relationships/slideLayout" Target="../slideLayouts/slideLayout126.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52" Type="http://schemas.openxmlformats.org/officeDocument/2006/relationships/slideLayout" Target="../slideLayouts/slideLayout117.xml"/><Relationship Id="rId60" Type="http://schemas.openxmlformats.org/officeDocument/2006/relationships/slideLayout" Target="../slideLayouts/slideLayout125.xml"/><Relationship Id="rId65" Type="http://schemas.openxmlformats.org/officeDocument/2006/relationships/slideLayout" Target="../slideLayouts/slideLayout130.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slideLayout" Target="../slideLayouts/slideLayout113.xml"/><Relationship Id="rId56" Type="http://schemas.openxmlformats.org/officeDocument/2006/relationships/slideLayout" Target="../slideLayouts/slideLayout121.xml"/><Relationship Id="rId64" Type="http://schemas.openxmlformats.org/officeDocument/2006/relationships/slideLayout" Target="../slideLayouts/slideLayout129.xml"/><Relationship Id="rId8" Type="http://schemas.openxmlformats.org/officeDocument/2006/relationships/slideLayout" Target="../slideLayouts/slideLayout73.xml"/><Relationship Id="rId51" Type="http://schemas.openxmlformats.org/officeDocument/2006/relationships/slideLayout" Target="../slideLayouts/slideLayout116.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slideLayout" Target="../slideLayouts/slideLayout111.xml"/><Relationship Id="rId59"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7537d8195f_0_538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g7537d8195f_0_538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g7537d8195f_0_538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g7537d8195f_0_53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0"/>
        <p:cNvGrpSpPr/>
        <p:nvPr/>
      </p:nvGrpSpPr>
      <p:grpSpPr>
        <a:xfrm>
          <a:off x="0" y="0"/>
          <a:ext cx="0" cy="0"/>
          <a:chOff x="0" y="0"/>
          <a:chExt cx="0" cy="0"/>
        </a:xfrm>
      </p:grpSpPr>
      <p:sp>
        <p:nvSpPr>
          <p:cNvPr id="971" name="Google Shape;971;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72" name="Google Shape;972;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3" name="Google Shape;973;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4" name="Google Shape;97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2" r:id="rId38"/>
    <p:sldLayoutId id="2147483753" r:id="rId39"/>
    <p:sldLayoutId id="2147483754" r:id="rId40"/>
    <p:sldLayoutId id="2147483755" r:id="rId41"/>
    <p:sldLayoutId id="2147483756" r:id="rId42"/>
    <p:sldLayoutId id="2147483757" r:id="rId43"/>
    <p:sldLayoutId id="2147483758" r:id="rId44"/>
    <p:sldLayoutId id="2147483759" r:id="rId45"/>
    <p:sldLayoutId id="2147483760" r:id="rId46"/>
    <p:sldLayoutId id="2147483761" r:id="rId47"/>
    <p:sldLayoutId id="2147483762" r:id="rId48"/>
    <p:sldLayoutId id="2147483763" r:id="rId49"/>
    <p:sldLayoutId id="2147483764" r:id="rId50"/>
    <p:sldLayoutId id="2147483765" r:id="rId51"/>
    <p:sldLayoutId id="2147483766" r:id="rId52"/>
    <p:sldLayoutId id="2147483767" r:id="rId53"/>
    <p:sldLayoutId id="2147483768" r:id="rId54"/>
    <p:sldLayoutId id="2147483769" r:id="rId55"/>
    <p:sldLayoutId id="2147483770" r:id="rId56"/>
    <p:sldLayoutId id="2147483771" r:id="rId57"/>
    <p:sldLayoutId id="2147483772" r:id="rId58"/>
    <p:sldLayoutId id="2147483773" r:id="rId59"/>
    <p:sldLayoutId id="2147483774" r:id="rId60"/>
    <p:sldLayoutId id="2147483775" r:id="rId61"/>
    <p:sldLayoutId id="2147483776" r:id="rId62"/>
    <p:sldLayoutId id="2147483777" r:id="rId63"/>
    <p:sldLayoutId id="2147483778" r:id="rId64"/>
    <p:sldLayoutId id="2147483779" r:id="rId6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45.jp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45.jpg"/><Relationship Id="rId5" Type="http://schemas.openxmlformats.org/officeDocument/2006/relationships/image" Target="../media/image46.jp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48.jpg"/><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48.jpg"/><Relationship Id="rId5" Type="http://schemas.openxmlformats.org/officeDocument/2006/relationships/image" Target="../media/image51.jpg"/><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78.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78.xml"/><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9.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5.xml"/><Relationship Id="rId1" Type="http://schemas.openxmlformats.org/officeDocument/2006/relationships/slideLayout" Target="../slideLayouts/slideLayout78.xml"/><Relationship Id="rId5" Type="http://schemas.openxmlformats.org/officeDocument/2006/relationships/image" Target="../media/image59.jpg"/><Relationship Id="rId4" Type="http://schemas.openxmlformats.org/officeDocument/2006/relationships/image" Target="../media/image58.jp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8.xml"/><Relationship Id="rId1" Type="http://schemas.openxmlformats.org/officeDocument/2006/relationships/slideLayout" Target="../slideLayouts/slideLayout78.xml"/><Relationship Id="rId4" Type="http://schemas.openxmlformats.org/officeDocument/2006/relationships/image" Target="../media/image66.jpg"/></Relationships>
</file>

<file path=ppt/slides/_rels/slide3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9.xml"/><Relationship Id="rId1" Type="http://schemas.openxmlformats.org/officeDocument/2006/relationships/slideLayout" Target="../slideLayouts/slideLayout78.xml"/><Relationship Id="rId4" Type="http://schemas.openxmlformats.org/officeDocument/2006/relationships/image" Target="../media/image68.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78.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78.xml"/><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3.xml"/><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8"/>
        <p:cNvGrpSpPr/>
        <p:nvPr/>
      </p:nvGrpSpPr>
      <p:grpSpPr>
        <a:xfrm>
          <a:off x="0" y="0"/>
          <a:ext cx="0" cy="0"/>
          <a:chOff x="0" y="0"/>
          <a:chExt cx="0" cy="0"/>
        </a:xfrm>
      </p:grpSpPr>
      <p:sp>
        <p:nvSpPr>
          <p:cNvPr id="1939" name="Google Shape;1939;gadf1bfb236_0_0"/>
          <p:cNvSpPr txBox="1">
            <a:spLocks noGrp="1"/>
          </p:cNvSpPr>
          <p:nvPr>
            <p:ph type="ctrTitle"/>
          </p:nvPr>
        </p:nvSpPr>
        <p:spPr>
          <a:xfrm>
            <a:off x="5911403" y="1122364"/>
            <a:ext cx="5821200" cy="16725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400"/>
              <a:buFont typeface="Avenir"/>
              <a:buNone/>
            </a:pPr>
            <a:r>
              <a:rPr lang="de-DE" sz="3600">
                <a:solidFill>
                  <a:srgbClr val="000000"/>
                </a:solidFill>
              </a:rPr>
              <a:t>Bee City USA</a:t>
            </a:r>
            <a:endParaRPr sz="3600">
              <a:solidFill>
                <a:srgbClr val="000000"/>
              </a:solidFill>
            </a:endParaRPr>
          </a:p>
        </p:txBody>
      </p:sp>
      <p:sp>
        <p:nvSpPr>
          <p:cNvPr id="1940" name="Google Shape;1940;gadf1bfb236_0_0"/>
          <p:cNvSpPr txBox="1">
            <a:spLocks noGrp="1"/>
          </p:cNvSpPr>
          <p:nvPr>
            <p:ph type="body" idx="3"/>
          </p:nvPr>
        </p:nvSpPr>
        <p:spPr>
          <a:xfrm>
            <a:off x="5911400" y="3126625"/>
            <a:ext cx="5821200" cy="795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800">
                <a:solidFill>
                  <a:srgbClr val="000000"/>
                </a:solidFill>
              </a:rPr>
              <a:t>An Initiative of The Xerces Society for Invertebrate Conservation</a:t>
            </a:r>
            <a:endParaRPr sz="1800">
              <a:solidFill>
                <a:srgbClr val="000000"/>
              </a:solidFill>
            </a:endParaRPr>
          </a:p>
        </p:txBody>
      </p:sp>
      <p:sp>
        <p:nvSpPr>
          <p:cNvPr id="1941" name="Google Shape;1941;gadf1bfb236_0_0"/>
          <p:cNvSpPr txBox="1">
            <a:spLocks noGrp="1"/>
          </p:cNvSpPr>
          <p:nvPr>
            <p:ph type="body" idx="5"/>
          </p:nvPr>
        </p:nvSpPr>
        <p:spPr>
          <a:xfrm>
            <a:off x="152400" y="6296093"/>
            <a:ext cx="2568600" cy="561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a:solidFill>
                  <a:srgbClr val="888888"/>
                </a:solidFill>
              </a:rPr>
              <a:t>Photo: Sara Morris</a:t>
            </a:r>
            <a:endParaRPr>
              <a:solidFill>
                <a:srgbClr val="888888"/>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4"/>
        <p:cNvGrpSpPr/>
        <p:nvPr/>
      </p:nvGrpSpPr>
      <p:grpSpPr>
        <a:xfrm>
          <a:off x="0" y="0"/>
          <a:ext cx="0" cy="0"/>
          <a:chOff x="0" y="0"/>
          <a:chExt cx="0" cy="0"/>
        </a:xfrm>
      </p:grpSpPr>
      <p:sp>
        <p:nvSpPr>
          <p:cNvPr id="2005" name="Google Shape;2005;g7537d8195f_0_1268"/>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600"/>
              <a:buNone/>
            </a:pPr>
            <a:endParaRPr/>
          </a:p>
        </p:txBody>
      </p:sp>
      <p:pic>
        <p:nvPicPr>
          <p:cNvPr id="2006" name="Google Shape;2006;g7537d8195f_0_1268"/>
          <p:cNvPicPr preferRelativeResize="0"/>
          <p:nvPr/>
        </p:nvPicPr>
        <p:blipFill rotWithShape="1">
          <a:blip r:embed="rId3">
            <a:alphaModFix/>
          </a:blip>
          <a:srcRect t="7315" r="10" b="13937"/>
          <a:stretch/>
        </p:blipFill>
        <p:spPr>
          <a:xfrm>
            <a:off x="0" y="0"/>
            <a:ext cx="13397150" cy="7033848"/>
          </a:xfrm>
          <a:prstGeom prst="rect">
            <a:avLst/>
          </a:prstGeom>
          <a:noFill/>
          <a:ln>
            <a:noFill/>
          </a:ln>
        </p:spPr>
      </p:pic>
      <p:sp>
        <p:nvSpPr>
          <p:cNvPr id="2007" name="Google Shape;2007;g7537d8195f_0_1268"/>
          <p:cNvSpPr txBox="1">
            <a:spLocks noGrp="1"/>
          </p:cNvSpPr>
          <p:nvPr>
            <p:ph type="body" idx="1"/>
          </p:nvPr>
        </p:nvSpPr>
        <p:spPr>
          <a:xfrm>
            <a:off x="96650" y="6393749"/>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050"/>
              <a:buNone/>
            </a:pPr>
            <a:r>
              <a:rPr lang="de-DE" sz="1000">
                <a:solidFill>
                  <a:schemeClr val="lt2"/>
                </a:solidFill>
              </a:rPr>
              <a:t>Photo: Stephanie McKnight / Xerces</a:t>
            </a:r>
            <a:endParaRPr sz="1000">
              <a:solidFill>
                <a:schemeClr val="lt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1"/>
        <p:cNvGrpSpPr/>
        <p:nvPr/>
      </p:nvGrpSpPr>
      <p:grpSpPr>
        <a:xfrm>
          <a:off x="0" y="0"/>
          <a:ext cx="0" cy="0"/>
          <a:chOff x="0" y="0"/>
          <a:chExt cx="0" cy="0"/>
        </a:xfrm>
      </p:grpSpPr>
      <p:sp>
        <p:nvSpPr>
          <p:cNvPr id="2012" name="Google Shape;2012;g7537d8195f_0_1275"/>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600"/>
              <a:buNone/>
            </a:pPr>
            <a:endParaRPr/>
          </a:p>
        </p:txBody>
      </p:sp>
      <p:sp>
        <p:nvSpPr>
          <p:cNvPr id="2013" name="Google Shape;2013;g7537d8195f_0_1275"/>
          <p:cNvSpPr>
            <a:spLocks noGrp="1"/>
          </p:cNvSpPr>
          <p:nvPr>
            <p:ph type="pic" idx="2"/>
          </p:nvPr>
        </p:nvSpPr>
        <p:spPr>
          <a:xfrm>
            <a:off x="790500" y="991798"/>
            <a:ext cx="106110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2014" name="Google Shape;2014;g7537d8195f_0_1275"/>
          <p:cNvPicPr preferRelativeResize="0"/>
          <p:nvPr/>
        </p:nvPicPr>
        <p:blipFill rotWithShape="1">
          <a:blip r:embed="rId3">
            <a:alphaModFix/>
          </a:blip>
          <a:srcRect r="-40" b="20083"/>
          <a:stretch/>
        </p:blipFill>
        <p:spPr>
          <a:xfrm>
            <a:off x="-270400" y="-67800"/>
            <a:ext cx="13148175" cy="7002000"/>
          </a:xfrm>
          <a:prstGeom prst="rect">
            <a:avLst/>
          </a:prstGeom>
          <a:noFill/>
          <a:ln>
            <a:noFill/>
          </a:ln>
        </p:spPr>
      </p:pic>
      <p:sp>
        <p:nvSpPr>
          <p:cNvPr id="2015" name="Google Shape;2015;g7537d8195f_0_1275"/>
          <p:cNvSpPr txBox="1">
            <a:spLocks noGrp="1"/>
          </p:cNvSpPr>
          <p:nvPr>
            <p:ph type="body" idx="1"/>
          </p:nvPr>
        </p:nvSpPr>
        <p:spPr>
          <a:xfrm>
            <a:off x="106649" y="6405776"/>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050"/>
              <a:buNone/>
            </a:pPr>
            <a:r>
              <a:rPr lang="de-DE" sz="1000">
                <a:solidFill>
                  <a:schemeClr val="lt2"/>
                </a:solidFill>
              </a:rPr>
              <a:t>Photo: Sara Morris / Xerces</a:t>
            </a:r>
            <a:endParaRPr sz="1000">
              <a:solidFill>
                <a:schemeClr val="lt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0" name="Google Shape;2020;g7537d8195f_0_1289"/>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Diversity</a:t>
            </a:r>
            <a:endParaRPr sz="3600">
              <a:solidFill>
                <a:srgbClr val="000000"/>
              </a:solidFill>
            </a:endParaRPr>
          </a:p>
        </p:txBody>
      </p:sp>
      <p:sp>
        <p:nvSpPr>
          <p:cNvPr id="2021" name="Google Shape;2021;g7537d8195f_0_1289"/>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solidFill>
                  <a:srgbClr val="000000"/>
                </a:solidFill>
              </a:rPr>
              <a:t>Number of species </a:t>
            </a:r>
            <a:endParaRPr sz="2400">
              <a:solidFill>
                <a:srgbClr val="000000"/>
              </a:solidFill>
            </a:endParaRPr>
          </a:p>
        </p:txBody>
      </p:sp>
      <p:sp>
        <p:nvSpPr>
          <p:cNvPr id="2022" name="Google Shape;2022;g7537d8195f_0_1289"/>
          <p:cNvSpPr txBox="1">
            <a:spLocks noGrp="1"/>
          </p:cNvSpPr>
          <p:nvPr>
            <p:ph type="body" idx="2"/>
          </p:nvPr>
        </p:nvSpPr>
        <p:spPr>
          <a:xfrm>
            <a:off x="1731586" y="2737712"/>
            <a:ext cx="1679400" cy="98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040">
                <a:solidFill>
                  <a:srgbClr val="000000"/>
                </a:solidFill>
              </a:rPr>
              <a:t>3,600</a:t>
            </a:r>
            <a:endParaRPr sz="2040">
              <a:solidFill>
                <a:srgbClr val="000000"/>
              </a:solidFill>
            </a:endParaRPr>
          </a:p>
        </p:txBody>
      </p:sp>
      <p:sp>
        <p:nvSpPr>
          <p:cNvPr id="2023" name="Google Shape;2023;g7537d8195f_0_1289"/>
          <p:cNvSpPr txBox="1">
            <a:spLocks noGrp="1"/>
          </p:cNvSpPr>
          <p:nvPr>
            <p:ph type="body" idx="3"/>
          </p:nvPr>
        </p:nvSpPr>
        <p:spPr>
          <a:xfrm>
            <a:off x="4065739" y="2737712"/>
            <a:ext cx="1687500" cy="98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040">
                <a:solidFill>
                  <a:srgbClr val="000000"/>
                </a:solidFill>
              </a:rPr>
              <a:t>600–800?</a:t>
            </a:r>
            <a:endParaRPr sz="2040">
              <a:solidFill>
                <a:srgbClr val="000000"/>
              </a:solidFill>
            </a:endParaRPr>
          </a:p>
        </p:txBody>
      </p:sp>
      <p:sp>
        <p:nvSpPr>
          <p:cNvPr id="2024" name="Google Shape;2024;g7537d8195f_0_1289"/>
          <p:cNvSpPr txBox="1">
            <a:spLocks noGrp="1"/>
          </p:cNvSpPr>
          <p:nvPr>
            <p:ph type="body" idx="4"/>
          </p:nvPr>
        </p:nvSpPr>
        <p:spPr>
          <a:xfrm>
            <a:off x="6399416" y="2726824"/>
            <a:ext cx="1688700" cy="98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1860">
                <a:solidFill>
                  <a:srgbClr val="000000"/>
                </a:solidFill>
              </a:rPr>
              <a:t>80–100</a:t>
            </a:r>
            <a:r>
              <a:rPr lang="de-DE" sz="1704">
                <a:solidFill>
                  <a:srgbClr val="000000"/>
                </a:solidFill>
              </a:rPr>
              <a:t>?</a:t>
            </a:r>
            <a:endParaRPr sz="1704">
              <a:solidFill>
                <a:srgbClr val="000000"/>
              </a:solidFill>
            </a:endParaRPr>
          </a:p>
        </p:txBody>
      </p:sp>
      <p:sp>
        <p:nvSpPr>
          <p:cNvPr id="2025" name="Google Shape;2025;g7537d8195f_0_1289"/>
          <p:cNvSpPr txBox="1">
            <a:spLocks noGrp="1"/>
          </p:cNvSpPr>
          <p:nvPr>
            <p:ph type="body" idx="5"/>
          </p:nvPr>
        </p:nvSpPr>
        <p:spPr>
          <a:xfrm>
            <a:off x="8737427" y="2726824"/>
            <a:ext cx="1683900" cy="98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1860">
                <a:solidFill>
                  <a:srgbClr val="000000"/>
                </a:solidFill>
              </a:rPr>
              <a:t>20–30</a:t>
            </a:r>
            <a:endParaRPr sz="1860">
              <a:solidFill>
                <a:srgbClr val="000000"/>
              </a:solidFill>
            </a:endParaRPr>
          </a:p>
        </p:txBody>
      </p:sp>
      <p:sp>
        <p:nvSpPr>
          <p:cNvPr id="2026" name="Google Shape;2026;g7537d8195f_0_1289"/>
          <p:cNvSpPr txBox="1">
            <a:spLocks noGrp="1"/>
          </p:cNvSpPr>
          <p:nvPr>
            <p:ph type="body" idx="13"/>
          </p:nvPr>
        </p:nvSpPr>
        <p:spPr>
          <a:xfrm>
            <a:off x="1731963" y="1831975"/>
            <a:ext cx="1679700" cy="895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1000"/>
              </a:spcBef>
              <a:spcAft>
                <a:spcPts val="0"/>
              </a:spcAft>
              <a:buSzPts val="2800"/>
              <a:buNone/>
            </a:pPr>
            <a:r>
              <a:rPr lang="de-DE">
                <a:solidFill>
                  <a:srgbClr val="000000"/>
                </a:solidFill>
              </a:rPr>
              <a:t>USA &amp; Canada</a:t>
            </a:r>
            <a:endParaRPr>
              <a:solidFill>
                <a:srgbClr val="000000"/>
              </a:solidFill>
            </a:endParaRPr>
          </a:p>
        </p:txBody>
      </p:sp>
      <p:sp>
        <p:nvSpPr>
          <p:cNvPr id="2027" name="Google Shape;2027;g7537d8195f_0_1289"/>
          <p:cNvSpPr txBox="1">
            <a:spLocks noGrp="1"/>
          </p:cNvSpPr>
          <p:nvPr>
            <p:ph type="body" idx="14"/>
          </p:nvPr>
        </p:nvSpPr>
        <p:spPr>
          <a:xfrm>
            <a:off x="4063408" y="1828521"/>
            <a:ext cx="1679700" cy="895200"/>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1000"/>
              </a:spcBef>
              <a:spcAft>
                <a:spcPts val="0"/>
              </a:spcAft>
              <a:buSzPts val="2800"/>
              <a:buNone/>
            </a:pPr>
            <a:r>
              <a:rPr lang="de-DE">
                <a:solidFill>
                  <a:srgbClr val="000000"/>
                </a:solidFill>
              </a:rPr>
              <a:t>Oregon</a:t>
            </a:r>
            <a:endParaRPr>
              <a:solidFill>
                <a:srgbClr val="000000"/>
              </a:solidFill>
            </a:endParaRPr>
          </a:p>
        </p:txBody>
      </p:sp>
      <p:sp>
        <p:nvSpPr>
          <p:cNvPr id="2028" name="Google Shape;2028;g7537d8195f_0_1289"/>
          <p:cNvSpPr txBox="1">
            <a:spLocks noGrp="1"/>
          </p:cNvSpPr>
          <p:nvPr>
            <p:ph type="body" idx="15"/>
          </p:nvPr>
        </p:nvSpPr>
        <p:spPr>
          <a:xfrm>
            <a:off x="6402501" y="1828521"/>
            <a:ext cx="1679700" cy="895200"/>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1000"/>
              </a:spcBef>
              <a:spcAft>
                <a:spcPts val="0"/>
              </a:spcAft>
              <a:buSzPts val="2800"/>
              <a:buNone/>
            </a:pPr>
            <a:r>
              <a:rPr lang="de-DE">
                <a:solidFill>
                  <a:srgbClr val="000000"/>
                </a:solidFill>
              </a:rPr>
              <a:t>Portland</a:t>
            </a:r>
            <a:endParaRPr>
              <a:solidFill>
                <a:srgbClr val="000000"/>
              </a:solidFill>
            </a:endParaRPr>
          </a:p>
        </p:txBody>
      </p:sp>
      <p:sp>
        <p:nvSpPr>
          <p:cNvPr id="2029" name="Google Shape;2029;g7537d8195f_0_1289"/>
          <p:cNvSpPr txBox="1">
            <a:spLocks noGrp="1"/>
          </p:cNvSpPr>
          <p:nvPr>
            <p:ph type="body" idx="16"/>
          </p:nvPr>
        </p:nvSpPr>
        <p:spPr>
          <a:xfrm>
            <a:off x="8736812" y="1832332"/>
            <a:ext cx="1679700" cy="895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1000"/>
              </a:spcBef>
              <a:spcAft>
                <a:spcPts val="0"/>
              </a:spcAft>
              <a:buSzPts val="2800"/>
              <a:buNone/>
            </a:pPr>
            <a:r>
              <a:rPr lang="de-DE">
                <a:solidFill>
                  <a:srgbClr val="000000"/>
                </a:solidFill>
              </a:rPr>
              <a:t>In a single garden</a:t>
            </a:r>
            <a:endParaRPr>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3"/>
        <p:cNvGrpSpPr/>
        <p:nvPr/>
      </p:nvGrpSpPr>
      <p:grpSpPr>
        <a:xfrm>
          <a:off x="0" y="0"/>
          <a:ext cx="0" cy="0"/>
          <a:chOff x="0" y="0"/>
          <a:chExt cx="0" cy="0"/>
        </a:xfrm>
      </p:grpSpPr>
      <p:sp>
        <p:nvSpPr>
          <p:cNvPr id="2034" name="Google Shape;2034;g7537d8195f_0_130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400"/>
              <a:buFont typeface="Avenir"/>
              <a:buNone/>
            </a:pPr>
            <a:r>
              <a:rPr lang="de-DE" sz="3600">
                <a:solidFill>
                  <a:srgbClr val="000000"/>
                </a:solidFill>
              </a:rPr>
              <a:t>Other Pollinators</a:t>
            </a:r>
            <a:endParaRPr sz="3600">
              <a:solidFill>
                <a:srgbClr val="000000"/>
              </a:solidFill>
            </a:endParaRPr>
          </a:p>
        </p:txBody>
      </p:sp>
      <p:pic>
        <p:nvPicPr>
          <p:cNvPr id="2035" name="Google Shape;2035;g7537d8195f_0_1306"/>
          <p:cNvPicPr preferRelativeResize="0">
            <a:picLocks noGrp="1"/>
          </p:cNvPicPr>
          <p:nvPr>
            <p:ph type="pic" idx="2"/>
          </p:nvPr>
        </p:nvPicPr>
        <p:blipFill rotWithShape="1">
          <a:blip r:embed="rId3">
            <a:alphaModFix/>
          </a:blip>
          <a:srcRect l="6507" r="6498"/>
          <a:stretch/>
        </p:blipFill>
        <p:spPr>
          <a:xfrm>
            <a:off x="1455042" y="3822186"/>
            <a:ext cx="2316900" cy="1995900"/>
          </a:xfrm>
          <a:prstGeom prst="rect">
            <a:avLst/>
          </a:prstGeom>
          <a:noFill/>
          <a:ln>
            <a:noFill/>
          </a:ln>
        </p:spPr>
      </p:pic>
      <p:pic>
        <p:nvPicPr>
          <p:cNvPr id="2036" name="Google Shape;2036;g7537d8195f_0_1306"/>
          <p:cNvPicPr preferRelativeResize="0">
            <a:picLocks noGrp="1"/>
          </p:cNvPicPr>
          <p:nvPr>
            <p:ph type="pic" idx="3"/>
          </p:nvPr>
        </p:nvPicPr>
        <p:blipFill rotWithShape="1">
          <a:blip r:embed="rId4">
            <a:alphaModFix/>
          </a:blip>
          <a:srcRect l="11016" r="11014"/>
          <a:stretch/>
        </p:blipFill>
        <p:spPr>
          <a:xfrm>
            <a:off x="3780052" y="3822186"/>
            <a:ext cx="2330100" cy="1995900"/>
          </a:xfrm>
          <a:prstGeom prst="rect">
            <a:avLst/>
          </a:prstGeom>
          <a:noFill/>
          <a:ln>
            <a:noFill/>
          </a:ln>
        </p:spPr>
      </p:pic>
      <p:pic>
        <p:nvPicPr>
          <p:cNvPr id="2037" name="Google Shape;2037;g7537d8195f_0_1306"/>
          <p:cNvPicPr preferRelativeResize="0">
            <a:picLocks noGrp="1"/>
          </p:cNvPicPr>
          <p:nvPr>
            <p:ph type="pic" idx="4"/>
          </p:nvPr>
        </p:nvPicPr>
        <p:blipFill rotWithShape="1">
          <a:blip r:embed="rId5">
            <a:alphaModFix/>
          </a:blip>
          <a:srcRect l="18752" t="13024" r="25203" b="11165"/>
          <a:stretch/>
        </p:blipFill>
        <p:spPr>
          <a:xfrm>
            <a:off x="6118375" y="3822175"/>
            <a:ext cx="2330100" cy="1995900"/>
          </a:xfrm>
          <a:prstGeom prst="rect">
            <a:avLst/>
          </a:prstGeom>
          <a:noFill/>
          <a:ln>
            <a:noFill/>
          </a:ln>
        </p:spPr>
      </p:pic>
      <p:pic>
        <p:nvPicPr>
          <p:cNvPr id="2038" name="Google Shape;2038;g7537d8195f_0_1306"/>
          <p:cNvPicPr preferRelativeResize="0">
            <a:picLocks noGrp="1"/>
          </p:cNvPicPr>
          <p:nvPr>
            <p:ph type="pic" idx="5"/>
          </p:nvPr>
        </p:nvPicPr>
        <p:blipFill rotWithShape="1">
          <a:blip r:embed="rId6">
            <a:alphaModFix/>
          </a:blip>
          <a:srcRect l="11148" r="11149"/>
          <a:stretch/>
        </p:blipFill>
        <p:spPr>
          <a:xfrm>
            <a:off x="8464500" y="3822175"/>
            <a:ext cx="2316900" cy="1995900"/>
          </a:xfrm>
          <a:prstGeom prst="rect">
            <a:avLst/>
          </a:prstGeom>
          <a:noFill/>
          <a:ln>
            <a:noFill/>
          </a:ln>
        </p:spPr>
      </p:pic>
      <p:sp>
        <p:nvSpPr>
          <p:cNvPr id="2039" name="Google Shape;2039;g7537d8195f_0_1306"/>
          <p:cNvSpPr txBox="1">
            <a:spLocks noGrp="1"/>
          </p:cNvSpPr>
          <p:nvPr>
            <p:ph type="body" idx="13"/>
          </p:nvPr>
        </p:nvSpPr>
        <p:spPr>
          <a:xfrm>
            <a:off x="1591679" y="1875672"/>
            <a:ext cx="1986300" cy="827100"/>
          </a:xfrm>
          <a:prstGeom prst="rect">
            <a:avLst/>
          </a:prstGeom>
          <a:noFill/>
          <a:ln>
            <a:noFill/>
          </a:ln>
        </p:spPr>
        <p:txBody>
          <a:bodyPr spcFirstLastPara="1" wrap="square" lIns="91425" tIns="45700" rIns="91425" bIns="45700" anchor="b" anchorCtr="0">
            <a:noAutofit/>
          </a:bodyPr>
          <a:lstStyle/>
          <a:p>
            <a:pPr marL="457200" lvl="0" indent="-228600" algn="ctr" rtl="0">
              <a:lnSpc>
                <a:spcPct val="90000"/>
              </a:lnSpc>
              <a:spcBef>
                <a:spcPts val="1000"/>
              </a:spcBef>
              <a:spcAft>
                <a:spcPts val="0"/>
              </a:spcAft>
              <a:buSzPts val="2400"/>
              <a:buNone/>
            </a:pPr>
            <a:r>
              <a:rPr lang="de-DE">
                <a:solidFill>
                  <a:srgbClr val="000000"/>
                </a:solidFill>
              </a:rPr>
              <a:t>Butterflies</a:t>
            </a:r>
            <a:endParaRPr>
              <a:solidFill>
                <a:srgbClr val="000000"/>
              </a:solidFill>
            </a:endParaRPr>
          </a:p>
        </p:txBody>
      </p:sp>
      <p:sp>
        <p:nvSpPr>
          <p:cNvPr id="2040" name="Google Shape;2040;g7537d8195f_0_1306"/>
          <p:cNvSpPr txBox="1">
            <a:spLocks noGrp="1"/>
          </p:cNvSpPr>
          <p:nvPr>
            <p:ph type="body" idx="14"/>
          </p:nvPr>
        </p:nvSpPr>
        <p:spPr>
          <a:xfrm>
            <a:off x="3898432" y="1880247"/>
            <a:ext cx="1986300" cy="827100"/>
          </a:xfrm>
          <a:prstGeom prst="rect">
            <a:avLst/>
          </a:prstGeom>
          <a:noFill/>
          <a:ln>
            <a:noFill/>
          </a:ln>
        </p:spPr>
        <p:txBody>
          <a:bodyPr spcFirstLastPara="1" wrap="square" lIns="91425" tIns="45700" rIns="91425" bIns="45700" anchor="b" anchorCtr="0">
            <a:noAutofit/>
          </a:bodyPr>
          <a:lstStyle/>
          <a:p>
            <a:pPr marL="457200" lvl="0" indent="-228600" algn="ctr" rtl="0">
              <a:lnSpc>
                <a:spcPct val="90000"/>
              </a:lnSpc>
              <a:spcBef>
                <a:spcPts val="1000"/>
              </a:spcBef>
              <a:spcAft>
                <a:spcPts val="0"/>
              </a:spcAft>
              <a:buSzPts val="2400"/>
              <a:buNone/>
            </a:pPr>
            <a:r>
              <a:rPr lang="de-DE">
                <a:solidFill>
                  <a:srgbClr val="000000"/>
                </a:solidFill>
              </a:rPr>
              <a:t>Moths</a:t>
            </a:r>
            <a:endParaRPr>
              <a:solidFill>
                <a:srgbClr val="000000"/>
              </a:solidFill>
            </a:endParaRPr>
          </a:p>
        </p:txBody>
      </p:sp>
      <p:sp>
        <p:nvSpPr>
          <p:cNvPr id="2041" name="Google Shape;2041;g7537d8195f_0_1306"/>
          <p:cNvSpPr txBox="1">
            <a:spLocks noGrp="1"/>
          </p:cNvSpPr>
          <p:nvPr>
            <p:ph type="body" idx="15"/>
          </p:nvPr>
        </p:nvSpPr>
        <p:spPr>
          <a:xfrm>
            <a:off x="6232586" y="1867320"/>
            <a:ext cx="1986300" cy="827100"/>
          </a:xfrm>
          <a:prstGeom prst="rect">
            <a:avLst/>
          </a:prstGeom>
          <a:noFill/>
          <a:ln>
            <a:noFill/>
          </a:ln>
        </p:spPr>
        <p:txBody>
          <a:bodyPr spcFirstLastPara="1" wrap="square" lIns="91425" tIns="45700" rIns="91425" bIns="45700" anchor="b" anchorCtr="0">
            <a:noAutofit/>
          </a:bodyPr>
          <a:lstStyle/>
          <a:p>
            <a:pPr marL="457200" lvl="0" indent="-228600" algn="ctr" rtl="0">
              <a:lnSpc>
                <a:spcPct val="90000"/>
              </a:lnSpc>
              <a:spcBef>
                <a:spcPts val="1000"/>
              </a:spcBef>
              <a:spcAft>
                <a:spcPts val="0"/>
              </a:spcAft>
              <a:buSzPts val="2400"/>
              <a:buNone/>
            </a:pPr>
            <a:r>
              <a:rPr lang="de-DE">
                <a:solidFill>
                  <a:srgbClr val="000000"/>
                </a:solidFill>
              </a:rPr>
              <a:t>Beetles</a:t>
            </a:r>
            <a:endParaRPr>
              <a:solidFill>
                <a:srgbClr val="000000"/>
              </a:solidFill>
            </a:endParaRPr>
          </a:p>
        </p:txBody>
      </p:sp>
      <p:sp>
        <p:nvSpPr>
          <p:cNvPr id="2042" name="Google Shape;2042;g7537d8195f_0_1306"/>
          <p:cNvSpPr txBox="1">
            <a:spLocks noGrp="1"/>
          </p:cNvSpPr>
          <p:nvPr>
            <p:ph type="body" idx="16"/>
          </p:nvPr>
        </p:nvSpPr>
        <p:spPr>
          <a:xfrm>
            <a:off x="8543606" y="1879020"/>
            <a:ext cx="1986300" cy="815400"/>
          </a:xfrm>
          <a:prstGeom prst="rect">
            <a:avLst/>
          </a:prstGeom>
          <a:noFill/>
          <a:ln>
            <a:noFill/>
          </a:ln>
        </p:spPr>
        <p:txBody>
          <a:bodyPr spcFirstLastPara="1" wrap="square" lIns="91425" tIns="45700" rIns="91425" bIns="45700" anchor="b" anchorCtr="0">
            <a:noAutofit/>
          </a:bodyPr>
          <a:lstStyle/>
          <a:p>
            <a:pPr marL="457200" lvl="0" indent="-228600" algn="ctr" rtl="0">
              <a:lnSpc>
                <a:spcPct val="90000"/>
              </a:lnSpc>
              <a:spcBef>
                <a:spcPts val="1000"/>
              </a:spcBef>
              <a:spcAft>
                <a:spcPts val="0"/>
              </a:spcAft>
              <a:buSzPts val="2400"/>
              <a:buNone/>
            </a:pPr>
            <a:r>
              <a:rPr lang="de-DE">
                <a:solidFill>
                  <a:srgbClr val="000000"/>
                </a:solidFill>
              </a:rPr>
              <a:t>Flies</a:t>
            </a:r>
            <a:endParaRPr>
              <a:solidFill>
                <a:srgbClr val="000000"/>
              </a:solidFill>
            </a:endParaRPr>
          </a:p>
        </p:txBody>
      </p:sp>
      <p:sp>
        <p:nvSpPr>
          <p:cNvPr id="2043" name="Google Shape;2043;g7537d8195f_0_1306"/>
          <p:cNvSpPr txBox="1">
            <a:spLocks noGrp="1"/>
          </p:cNvSpPr>
          <p:nvPr>
            <p:ph type="body" idx="17"/>
          </p:nvPr>
        </p:nvSpPr>
        <p:spPr>
          <a:xfrm>
            <a:off x="1454500" y="5823936"/>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556779"/>
              </a:buClr>
              <a:buSzPts val="1050"/>
              <a:buNone/>
            </a:pPr>
            <a:r>
              <a:rPr lang="de-DE" sz="1000">
                <a:solidFill>
                  <a:srgbClr val="000000"/>
                </a:solidFill>
              </a:rPr>
              <a:t>Photos: Dennis Burnette, Stephanie McKnight, Whitney Cranshaw, Scott Horvath </a:t>
            </a:r>
            <a:endParaRPr sz="100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47"/>
        <p:cNvGrpSpPr/>
        <p:nvPr/>
      </p:nvGrpSpPr>
      <p:grpSpPr>
        <a:xfrm>
          <a:off x="0" y="0"/>
          <a:ext cx="0" cy="0"/>
          <a:chOff x="0" y="0"/>
          <a:chExt cx="0" cy="0"/>
        </a:xfrm>
      </p:grpSpPr>
      <p:sp>
        <p:nvSpPr>
          <p:cNvPr id="2048" name="Google Shape;2048;g7537d8195f_0_132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400"/>
              <a:buFont typeface="Avenir"/>
              <a:buNone/>
            </a:pPr>
            <a:r>
              <a:rPr lang="de-DE" sz="3600">
                <a:solidFill>
                  <a:srgbClr val="000000"/>
                </a:solidFill>
              </a:rPr>
              <a:t>Why Care About Pollinators?</a:t>
            </a:r>
            <a:endParaRPr sz="3600">
              <a:solidFill>
                <a:srgbClr val="000000"/>
              </a:solidFill>
            </a:endParaRPr>
          </a:p>
        </p:txBody>
      </p:sp>
      <p:sp>
        <p:nvSpPr>
          <p:cNvPr id="2049" name="Google Shape;2049;g7537d8195f_0_1324"/>
          <p:cNvSpPr txBox="1">
            <a:spLocks noGrp="1"/>
          </p:cNvSpPr>
          <p:nvPr>
            <p:ph type="body" idx="2"/>
          </p:nvPr>
        </p:nvSpPr>
        <p:spPr>
          <a:xfrm>
            <a:off x="54000" y="6549193"/>
            <a:ext cx="1387200" cy="267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000"/>
              <a:buNone/>
            </a:pPr>
            <a:r>
              <a:rPr lang="de-DE" sz="1000">
                <a:solidFill>
                  <a:srgbClr val="FFFFFF"/>
                </a:solidFill>
              </a:rPr>
              <a:t>Photo: Rich Hatfield</a:t>
            </a:r>
            <a:endParaRPr sz="10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3"/>
        <p:cNvGrpSpPr/>
        <p:nvPr/>
      </p:nvGrpSpPr>
      <p:grpSpPr>
        <a:xfrm>
          <a:off x="0" y="0"/>
          <a:ext cx="0" cy="0"/>
          <a:chOff x="0" y="0"/>
          <a:chExt cx="0" cy="0"/>
        </a:xfrm>
      </p:grpSpPr>
      <p:sp>
        <p:nvSpPr>
          <p:cNvPr id="2054" name="Google Shape;2054;g7537d8195f_0_1329"/>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000000"/>
                </a:solidFill>
              </a:rPr>
              <a:t>Plant Reproduction</a:t>
            </a:r>
            <a:endParaRPr sz="3600">
              <a:solidFill>
                <a:srgbClr val="000000"/>
              </a:solidFill>
            </a:endParaRPr>
          </a:p>
        </p:txBody>
      </p:sp>
      <p:sp>
        <p:nvSpPr>
          <p:cNvPr id="2055" name="Google Shape;2055;g7537d8195f_0_1329"/>
          <p:cNvSpPr txBox="1">
            <a:spLocks noGrp="1"/>
          </p:cNvSpPr>
          <p:nvPr>
            <p:ph type="body" idx="4294967295"/>
          </p:nvPr>
        </p:nvSpPr>
        <p:spPr>
          <a:xfrm>
            <a:off x="130230" y="6482476"/>
            <a:ext cx="2061900" cy="273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56779"/>
              </a:buClr>
              <a:buSzPts val="1000"/>
              <a:buNone/>
            </a:pPr>
            <a:r>
              <a:rPr lang="de-DE" sz="1000">
                <a:solidFill>
                  <a:srgbClr val="000000"/>
                </a:solidFill>
                <a:latin typeface="Avenir"/>
                <a:ea typeface="Avenir"/>
                <a:cs typeface="Avenir"/>
                <a:sym typeface="Avenir"/>
              </a:rPr>
              <a:t>Photo: Sarah Foltz Jordan</a:t>
            </a:r>
            <a:endParaRPr sz="1000">
              <a:solidFill>
                <a:srgbClr val="000000"/>
              </a:solidFill>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0"/>
        <p:cNvGrpSpPr/>
        <p:nvPr/>
      </p:nvGrpSpPr>
      <p:grpSpPr>
        <a:xfrm>
          <a:off x="0" y="0"/>
          <a:ext cx="0" cy="0"/>
          <a:chOff x="0" y="0"/>
          <a:chExt cx="0" cy="0"/>
        </a:xfrm>
      </p:grpSpPr>
      <p:sp>
        <p:nvSpPr>
          <p:cNvPr id="2061" name="Google Shape;2061;g7537d8195f_0_133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FFFFFF"/>
                </a:solidFill>
              </a:rPr>
              <a:t>Food Production</a:t>
            </a:r>
            <a:endParaRPr sz="36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pic>
        <p:nvPicPr>
          <p:cNvPr id="2066" name="Google Shape;2066;g7537d8195f_0_1344"/>
          <p:cNvPicPr preferRelativeResize="0">
            <a:picLocks noGrp="1"/>
          </p:cNvPicPr>
          <p:nvPr>
            <p:ph type="pic" idx="4"/>
          </p:nvPr>
        </p:nvPicPr>
        <p:blipFill rotWithShape="1">
          <a:blip r:embed="rId3">
            <a:alphaModFix/>
          </a:blip>
          <a:srcRect/>
          <a:stretch/>
        </p:blipFill>
        <p:spPr>
          <a:xfrm>
            <a:off x="3780025" y="3822187"/>
            <a:ext cx="2337300" cy="1995900"/>
          </a:xfrm>
          <a:prstGeom prst="rect">
            <a:avLst/>
          </a:prstGeom>
          <a:noFill/>
          <a:ln>
            <a:noFill/>
          </a:ln>
        </p:spPr>
      </p:pic>
      <p:sp>
        <p:nvSpPr>
          <p:cNvPr id="2067" name="Google Shape;2067;g7537d8195f_0_134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000000"/>
                </a:solidFill>
              </a:rPr>
              <a:t>Ecological Role</a:t>
            </a:r>
            <a:endParaRPr sz="3600">
              <a:solidFill>
                <a:srgbClr val="000000"/>
              </a:solidFill>
            </a:endParaRPr>
          </a:p>
        </p:txBody>
      </p:sp>
      <p:sp>
        <p:nvSpPr>
          <p:cNvPr id="2068" name="Google Shape;2068;g7537d8195f_0_1344"/>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556779"/>
              </a:buClr>
              <a:buSzPts val="1800"/>
              <a:buNone/>
            </a:pPr>
            <a:r>
              <a:rPr lang="de-DE" sz="2400">
                <a:solidFill>
                  <a:srgbClr val="000000"/>
                </a:solidFill>
              </a:rPr>
              <a:t>Pollinators are at the center of complex food webs.</a:t>
            </a:r>
            <a:endParaRPr sz="2400">
              <a:solidFill>
                <a:srgbClr val="000000"/>
              </a:solidFill>
            </a:endParaRPr>
          </a:p>
          <a:p>
            <a:pPr marL="0" lvl="0" indent="0" algn="ctr" rtl="0">
              <a:lnSpc>
                <a:spcPct val="90000"/>
              </a:lnSpc>
              <a:spcBef>
                <a:spcPts val="1000"/>
              </a:spcBef>
              <a:spcAft>
                <a:spcPts val="0"/>
              </a:spcAft>
              <a:buClr>
                <a:srgbClr val="556779"/>
              </a:buClr>
              <a:buSzPts val="1800"/>
              <a:buNone/>
            </a:pPr>
            <a:endParaRPr/>
          </a:p>
        </p:txBody>
      </p:sp>
      <p:sp>
        <p:nvSpPr>
          <p:cNvPr id="2069" name="Google Shape;2069;g7537d8195f_0_1344"/>
          <p:cNvSpPr txBox="1">
            <a:spLocks noGrp="1"/>
          </p:cNvSpPr>
          <p:nvPr>
            <p:ph type="body" idx="6"/>
          </p:nvPr>
        </p:nvSpPr>
        <p:spPr>
          <a:xfrm>
            <a:off x="1592153" y="1941776"/>
            <a:ext cx="2187900" cy="1785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de-DE">
                <a:solidFill>
                  <a:srgbClr val="000000"/>
                </a:solidFill>
              </a:rPr>
              <a:t>They enable the fruits and seeds that make up a major part of the diet of many animals.</a:t>
            </a:r>
            <a:endParaRPr>
              <a:solidFill>
                <a:srgbClr val="000000"/>
              </a:solidFill>
            </a:endParaRPr>
          </a:p>
        </p:txBody>
      </p:sp>
      <p:sp>
        <p:nvSpPr>
          <p:cNvPr id="2070" name="Google Shape;2070;g7537d8195f_0_1344"/>
          <p:cNvSpPr txBox="1">
            <a:spLocks noGrp="1"/>
          </p:cNvSpPr>
          <p:nvPr>
            <p:ph type="body" idx="9"/>
          </p:nvPr>
        </p:nvSpPr>
        <p:spPr>
          <a:xfrm>
            <a:off x="8628577" y="3016139"/>
            <a:ext cx="1985700" cy="7917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lt1"/>
              </a:buClr>
              <a:buSzPts val="1800"/>
              <a:buNone/>
            </a:pPr>
            <a:r>
              <a:rPr lang="de-DE">
                <a:solidFill>
                  <a:schemeClr val="dk1"/>
                </a:solidFill>
              </a:rPr>
              <a:t>And sometimes they are the food themselves.</a:t>
            </a:r>
            <a:endParaRPr>
              <a:solidFill>
                <a:schemeClr val="dk1"/>
              </a:solidFill>
            </a:endParaRPr>
          </a:p>
          <a:p>
            <a:pPr marL="0" lvl="0" indent="0" algn="l" rtl="0">
              <a:lnSpc>
                <a:spcPct val="80000"/>
              </a:lnSpc>
              <a:spcBef>
                <a:spcPts val="1000"/>
              </a:spcBef>
              <a:spcAft>
                <a:spcPts val="0"/>
              </a:spcAft>
              <a:buClr>
                <a:schemeClr val="lt1"/>
              </a:buClr>
              <a:buSzPts val="1800"/>
              <a:buNone/>
            </a:pPr>
            <a:endParaRPr/>
          </a:p>
        </p:txBody>
      </p:sp>
      <p:sp>
        <p:nvSpPr>
          <p:cNvPr id="2071" name="Google Shape;2071;g7537d8195f_0_1344"/>
          <p:cNvSpPr txBox="1">
            <a:spLocks noGrp="1"/>
          </p:cNvSpPr>
          <p:nvPr>
            <p:ph type="body" idx="17"/>
          </p:nvPr>
        </p:nvSpPr>
        <p:spPr>
          <a:xfrm>
            <a:off x="1455042" y="5840674"/>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56779"/>
              </a:buClr>
              <a:buSzPts val="1000"/>
              <a:buNone/>
            </a:pPr>
            <a:r>
              <a:rPr lang="de-DE" sz="1000">
                <a:solidFill>
                  <a:srgbClr val="000000"/>
                </a:solidFill>
                <a:latin typeface="Avenir"/>
                <a:ea typeface="Avenir"/>
                <a:cs typeface="Avenir"/>
                <a:sym typeface="Avenir"/>
              </a:rPr>
              <a:t>Photos: Wildreturn, Flickr; Colleen Prieto, Flickr; U.S. Forest Service; kansasphoto, Flickr.</a:t>
            </a:r>
            <a:endParaRPr sz="1000">
              <a:solidFill>
                <a:srgbClr val="000000"/>
              </a:solidFill>
            </a:endParaRPr>
          </a:p>
        </p:txBody>
      </p:sp>
      <p:pic>
        <p:nvPicPr>
          <p:cNvPr id="2072" name="Google Shape;2072;g7537d8195f_0_1344"/>
          <p:cNvPicPr preferRelativeResize="0">
            <a:picLocks noGrp="1"/>
          </p:cNvPicPr>
          <p:nvPr>
            <p:ph type="pic" idx="3"/>
          </p:nvPr>
        </p:nvPicPr>
        <p:blipFill rotWithShape="1">
          <a:blip r:embed="rId4">
            <a:alphaModFix/>
          </a:blip>
          <a:srcRect/>
          <a:stretch/>
        </p:blipFill>
        <p:spPr>
          <a:xfrm>
            <a:off x="1447270" y="3822186"/>
            <a:ext cx="2332800" cy="1995900"/>
          </a:xfrm>
          <a:prstGeom prst="rect">
            <a:avLst/>
          </a:prstGeom>
          <a:noFill/>
          <a:ln>
            <a:noFill/>
          </a:ln>
        </p:spPr>
      </p:pic>
      <p:pic>
        <p:nvPicPr>
          <p:cNvPr id="2073" name="Google Shape;2073;g7537d8195f_0_1344"/>
          <p:cNvPicPr preferRelativeResize="0">
            <a:picLocks noGrp="1"/>
          </p:cNvPicPr>
          <p:nvPr>
            <p:ph type="pic" idx="2"/>
          </p:nvPr>
        </p:nvPicPr>
        <p:blipFill rotWithShape="1">
          <a:blip r:embed="rId5">
            <a:alphaModFix/>
          </a:blip>
          <a:srcRect/>
          <a:stretch/>
        </p:blipFill>
        <p:spPr>
          <a:xfrm>
            <a:off x="6108317" y="1803399"/>
            <a:ext cx="2349900" cy="4008900"/>
          </a:xfrm>
          <a:prstGeom prst="rect">
            <a:avLst/>
          </a:prstGeom>
          <a:noFill/>
          <a:ln>
            <a:noFill/>
          </a:ln>
        </p:spPr>
      </p:pic>
      <p:pic>
        <p:nvPicPr>
          <p:cNvPr id="2074" name="Google Shape;2074;g7537d8195f_0_1344"/>
          <p:cNvPicPr preferRelativeResize="0">
            <a:picLocks noGrp="1"/>
          </p:cNvPicPr>
          <p:nvPr>
            <p:ph type="pic" idx="5"/>
          </p:nvPr>
        </p:nvPicPr>
        <p:blipFill rotWithShape="1">
          <a:blip r:embed="rId6">
            <a:alphaModFix/>
          </a:blip>
          <a:srcRect/>
          <a:stretch/>
        </p:blipFill>
        <p:spPr>
          <a:xfrm>
            <a:off x="8461512" y="3822186"/>
            <a:ext cx="2319900" cy="1995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78"/>
        <p:cNvGrpSpPr/>
        <p:nvPr/>
      </p:nvGrpSpPr>
      <p:grpSpPr>
        <a:xfrm>
          <a:off x="0" y="0"/>
          <a:ext cx="0" cy="0"/>
          <a:chOff x="0" y="0"/>
          <a:chExt cx="0" cy="0"/>
        </a:xfrm>
      </p:grpSpPr>
      <p:sp>
        <p:nvSpPr>
          <p:cNvPr id="2079" name="Google Shape;2079;g7537d8195f_0_135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FFFFFF"/>
                </a:solidFill>
              </a:rPr>
              <a:t>Enrich our Lives, Define our Seasons</a:t>
            </a:r>
            <a:endParaRPr sz="3600">
              <a:solidFill>
                <a:srgbClr val="FFFFFF"/>
              </a:solidFill>
            </a:endParaRPr>
          </a:p>
        </p:txBody>
      </p:sp>
      <p:sp>
        <p:nvSpPr>
          <p:cNvPr id="2080" name="Google Shape;2080;g7537d8195f_0_1356"/>
          <p:cNvSpPr txBox="1">
            <a:spLocks noGrp="1"/>
          </p:cNvSpPr>
          <p:nvPr>
            <p:ph type="body" idx="4294967295"/>
          </p:nvPr>
        </p:nvSpPr>
        <p:spPr>
          <a:xfrm>
            <a:off x="146657" y="6465886"/>
            <a:ext cx="5947800" cy="29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56779"/>
              </a:buClr>
              <a:buSzPts val="1000"/>
              <a:buNone/>
            </a:pPr>
            <a:r>
              <a:rPr lang="de-DE" sz="1000">
                <a:solidFill>
                  <a:srgbClr val="A5A5A5"/>
                </a:solidFill>
                <a:latin typeface="Avenir"/>
                <a:ea typeface="Avenir"/>
                <a:cs typeface="Avenir"/>
                <a:sym typeface="Avenir"/>
              </a:rPr>
              <a:t>Photo: Molly Martin</a:t>
            </a:r>
            <a:endParaRPr sz="1000">
              <a:solidFill>
                <a:srgbClr val="A5A5A5"/>
              </a:solidFill>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5" name="Google Shape;2085;g7537d8195f_0_136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The Science is Clear: Pollinators are in Peril</a:t>
            </a:r>
            <a:endParaRPr sz="3600">
              <a:solidFill>
                <a:srgbClr val="000000"/>
              </a:solidFill>
            </a:endParaRPr>
          </a:p>
        </p:txBody>
      </p:sp>
      <p:pic>
        <p:nvPicPr>
          <p:cNvPr id="2086" name="Google Shape;2086;g7537d8195f_0_1363"/>
          <p:cNvPicPr preferRelativeResize="0"/>
          <p:nvPr/>
        </p:nvPicPr>
        <p:blipFill rotWithShape="1">
          <a:blip r:embed="rId3">
            <a:alphaModFix/>
          </a:blip>
          <a:srcRect/>
          <a:stretch/>
        </p:blipFill>
        <p:spPr>
          <a:xfrm>
            <a:off x="262361" y="1442905"/>
            <a:ext cx="6015039" cy="2852356"/>
          </a:xfrm>
          <a:prstGeom prst="rect">
            <a:avLst/>
          </a:prstGeom>
          <a:noFill/>
          <a:ln>
            <a:noFill/>
          </a:ln>
        </p:spPr>
      </p:pic>
      <p:pic>
        <p:nvPicPr>
          <p:cNvPr id="2087" name="Google Shape;2087;g7537d8195f_0_1363"/>
          <p:cNvPicPr preferRelativeResize="0"/>
          <p:nvPr/>
        </p:nvPicPr>
        <p:blipFill rotWithShape="1">
          <a:blip r:embed="rId4">
            <a:alphaModFix/>
          </a:blip>
          <a:srcRect/>
          <a:stretch/>
        </p:blipFill>
        <p:spPr>
          <a:xfrm rot="-230937">
            <a:off x="2450276" y="2161707"/>
            <a:ext cx="3738435" cy="2845115"/>
          </a:xfrm>
          <a:prstGeom prst="rect">
            <a:avLst/>
          </a:prstGeom>
          <a:noFill/>
          <a:ln>
            <a:noFill/>
          </a:ln>
        </p:spPr>
      </p:pic>
      <p:pic>
        <p:nvPicPr>
          <p:cNvPr id="2088" name="Google Shape;2088;g7537d8195f_0_1363"/>
          <p:cNvPicPr preferRelativeResize="0"/>
          <p:nvPr/>
        </p:nvPicPr>
        <p:blipFill rotWithShape="1">
          <a:blip r:embed="rId5">
            <a:alphaModFix/>
          </a:blip>
          <a:srcRect/>
          <a:stretch/>
        </p:blipFill>
        <p:spPr>
          <a:xfrm rot="-177794">
            <a:off x="389884" y="3064767"/>
            <a:ext cx="2138715" cy="3233738"/>
          </a:xfrm>
          <a:prstGeom prst="rect">
            <a:avLst/>
          </a:prstGeom>
          <a:noFill/>
          <a:ln>
            <a:noFill/>
          </a:ln>
        </p:spPr>
      </p:pic>
      <p:pic>
        <p:nvPicPr>
          <p:cNvPr id="2089" name="Google Shape;2089;g7537d8195f_0_1363"/>
          <p:cNvPicPr preferRelativeResize="0"/>
          <p:nvPr/>
        </p:nvPicPr>
        <p:blipFill rotWithShape="1">
          <a:blip r:embed="rId6">
            <a:alphaModFix/>
          </a:blip>
          <a:srcRect/>
          <a:stretch/>
        </p:blipFill>
        <p:spPr>
          <a:xfrm rot="229094">
            <a:off x="5993296" y="1586765"/>
            <a:ext cx="4993915" cy="2303270"/>
          </a:xfrm>
          <a:prstGeom prst="rect">
            <a:avLst/>
          </a:prstGeom>
          <a:noFill/>
          <a:ln>
            <a:noFill/>
          </a:ln>
        </p:spPr>
      </p:pic>
      <p:pic>
        <p:nvPicPr>
          <p:cNvPr id="2090" name="Google Shape;2090;g7537d8195f_0_1363"/>
          <p:cNvPicPr preferRelativeResize="0"/>
          <p:nvPr/>
        </p:nvPicPr>
        <p:blipFill rotWithShape="1">
          <a:blip r:embed="rId7">
            <a:alphaModFix/>
          </a:blip>
          <a:srcRect/>
          <a:stretch/>
        </p:blipFill>
        <p:spPr>
          <a:xfrm rot="193882">
            <a:off x="3355207" y="3984786"/>
            <a:ext cx="6382123" cy="2145040"/>
          </a:xfrm>
          <a:prstGeom prst="rect">
            <a:avLst/>
          </a:prstGeom>
          <a:noFill/>
          <a:ln>
            <a:noFill/>
          </a:ln>
        </p:spPr>
      </p:pic>
      <p:pic>
        <p:nvPicPr>
          <p:cNvPr id="2091" name="Google Shape;2091;g7537d8195f_0_1363"/>
          <p:cNvPicPr preferRelativeResize="0"/>
          <p:nvPr/>
        </p:nvPicPr>
        <p:blipFill rotWithShape="1">
          <a:blip r:embed="rId8">
            <a:alphaModFix/>
          </a:blip>
          <a:srcRect/>
          <a:stretch/>
        </p:blipFill>
        <p:spPr>
          <a:xfrm rot="466410">
            <a:off x="7225497" y="2797857"/>
            <a:ext cx="4652020" cy="136845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p:sp>
        <p:nvSpPr>
          <p:cNvPr id="1947" name="Google Shape;1947;gadf1bfb236_0_1886"/>
          <p:cNvSpPr txBox="1">
            <a:spLocks noGrp="1"/>
          </p:cNvSpPr>
          <p:nvPr>
            <p:ph type="ctrTitle"/>
          </p:nvPr>
        </p:nvSpPr>
        <p:spPr>
          <a:xfrm>
            <a:off x="802256" y="295621"/>
            <a:ext cx="106083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600"/>
              <a:buFont typeface="Avenir"/>
              <a:buNone/>
            </a:pPr>
            <a:r>
              <a:rPr lang="de-DE" sz="3400">
                <a:solidFill>
                  <a:srgbClr val="000000"/>
                </a:solidFill>
              </a:rPr>
              <a:t>The Xerces Society</a:t>
            </a:r>
            <a:endParaRPr sz="3400">
              <a:solidFill>
                <a:srgbClr val="000000"/>
              </a:solidFill>
            </a:endParaRPr>
          </a:p>
        </p:txBody>
      </p:sp>
      <p:sp>
        <p:nvSpPr>
          <p:cNvPr id="1948" name="Google Shape;1948;gadf1bfb236_0_1886"/>
          <p:cNvSpPr txBox="1">
            <a:spLocks noGrp="1"/>
          </p:cNvSpPr>
          <p:nvPr>
            <p:ph type="body" idx="1"/>
          </p:nvPr>
        </p:nvSpPr>
        <p:spPr>
          <a:xfrm>
            <a:off x="659625" y="5863350"/>
            <a:ext cx="6299100" cy="429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700"/>
              <a:buNone/>
            </a:pPr>
            <a:endParaRPr sz="2700" b="1" i="1">
              <a:latin typeface="Avenir"/>
              <a:ea typeface="Avenir"/>
              <a:cs typeface="Avenir"/>
              <a:sym typeface="Avenir"/>
            </a:endParaRPr>
          </a:p>
          <a:p>
            <a:pPr marL="0" lvl="0" indent="0" algn="l" rtl="0">
              <a:spcBef>
                <a:spcPts val="0"/>
              </a:spcBef>
              <a:spcAft>
                <a:spcPts val="0"/>
              </a:spcAft>
              <a:buClr>
                <a:schemeClr val="lt1"/>
              </a:buClr>
              <a:buSzPts val="1100"/>
              <a:buNone/>
            </a:pPr>
            <a:r>
              <a:rPr lang="de-DE" sz="1000">
                <a:solidFill>
                  <a:srgbClr val="000000"/>
                </a:solidFill>
              </a:rPr>
              <a:t>Photo: Endangered Fender’s blue butterfly (</a:t>
            </a:r>
            <a:r>
              <a:rPr lang="de-DE" sz="1000" i="1">
                <a:solidFill>
                  <a:srgbClr val="000000"/>
                </a:solidFill>
              </a:rPr>
              <a:t>Icaricia icarioides fenderi</a:t>
            </a:r>
            <a:r>
              <a:rPr lang="de-DE" sz="1000">
                <a:solidFill>
                  <a:srgbClr val="000000"/>
                </a:solidFill>
              </a:rPr>
              <a:t>) by Dana Ross</a:t>
            </a:r>
            <a:endParaRPr sz="1000">
              <a:solidFill>
                <a:srgbClr val="000000"/>
              </a:solidFill>
            </a:endParaRPr>
          </a:p>
          <a:p>
            <a:pPr marL="0" lvl="0" indent="0" algn="ctr" rtl="0">
              <a:lnSpc>
                <a:spcPct val="90000"/>
              </a:lnSpc>
              <a:spcBef>
                <a:spcPts val="1000"/>
              </a:spcBef>
              <a:spcAft>
                <a:spcPts val="0"/>
              </a:spcAft>
              <a:buClr>
                <a:schemeClr val="lt1"/>
              </a:buClr>
              <a:buSzPts val="2400"/>
              <a:buNone/>
            </a:pPr>
            <a:endParaRPr sz="2400">
              <a:solidFill>
                <a:srgbClr val="7F7F7F"/>
              </a:solidFill>
            </a:endParaRPr>
          </a:p>
        </p:txBody>
      </p:sp>
      <p:sp>
        <p:nvSpPr>
          <p:cNvPr id="1949" name="Google Shape;1949;gadf1bfb236_0_1886"/>
          <p:cNvSpPr>
            <a:spLocks noGrp="1"/>
          </p:cNvSpPr>
          <p:nvPr>
            <p:ph type="pic" idx="3"/>
          </p:nvPr>
        </p:nvSpPr>
        <p:spPr>
          <a:xfrm>
            <a:off x="6992475" y="1403075"/>
            <a:ext cx="4478100" cy="44733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Clr>
                <a:schemeClr val="lt1"/>
              </a:buClr>
              <a:buSzPts val="2700"/>
              <a:buFont typeface="Arial"/>
              <a:buNone/>
            </a:pPr>
            <a:r>
              <a:rPr lang="de-DE" b="1" i="1">
                <a:solidFill>
                  <a:srgbClr val="000000"/>
                </a:solidFill>
                <a:latin typeface="Avenir"/>
                <a:ea typeface="Avenir"/>
                <a:cs typeface="Avenir"/>
                <a:sym typeface="Avenir"/>
              </a:rPr>
              <a:t>Protecting the life that sustains us</a:t>
            </a:r>
            <a:endParaRPr>
              <a:solidFill>
                <a:srgbClr val="000000"/>
              </a:solidFill>
              <a:latin typeface="Avenir"/>
              <a:ea typeface="Avenir"/>
              <a:cs typeface="Avenir"/>
              <a:sym typeface="Avenir"/>
            </a:endParaRPr>
          </a:p>
          <a:p>
            <a:pPr marL="0" lvl="0" indent="0" algn="l" rtl="0">
              <a:spcBef>
                <a:spcPts val="1000"/>
              </a:spcBef>
              <a:spcAft>
                <a:spcPts val="0"/>
              </a:spcAft>
              <a:buClr>
                <a:schemeClr val="lt1"/>
              </a:buClr>
              <a:buSzPts val="2800"/>
              <a:buFont typeface="Arial"/>
              <a:buNone/>
            </a:pPr>
            <a:endParaRPr>
              <a:solidFill>
                <a:srgbClr val="000000"/>
              </a:solidFill>
              <a:latin typeface="Avenir"/>
              <a:ea typeface="Avenir"/>
              <a:cs typeface="Avenir"/>
              <a:sym typeface="Avenir"/>
            </a:endParaRPr>
          </a:p>
          <a:p>
            <a:pPr marL="0" lvl="0" indent="0" algn="ctr" rtl="0">
              <a:spcBef>
                <a:spcPts val="1000"/>
              </a:spcBef>
              <a:spcAft>
                <a:spcPts val="0"/>
              </a:spcAft>
              <a:buClr>
                <a:schemeClr val="lt1"/>
              </a:buClr>
              <a:buSzPts val="2700"/>
              <a:buFont typeface="Arial"/>
              <a:buNone/>
            </a:pPr>
            <a:r>
              <a:rPr lang="de-DE" sz="2400">
                <a:solidFill>
                  <a:srgbClr val="000000"/>
                </a:solidFill>
                <a:latin typeface="Avenir"/>
                <a:ea typeface="Avenir"/>
                <a:cs typeface="Avenir"/>
                <a:sym typeface="Avenir"/>
              </a:rPr>
              <a:t>Since 1971, the Xerces Society has worked to protect wildlife through the conservation of invertebrates and their habitat.</a:t>
            </a:r>
            <a:endParaRPr>
              <a:solidFill>
                <a:srgbClr val="000000"/>
              </a:solidFill>
              <a:latin typeface="Avenir"/>
              <a:ea typeface="Avenir"/>
              <a:cs typeface="Avenir"/>
              <a:sym typeface="Avenir"/>
            </a:endParaRPr>
          </a:p>
        </p:txBody>
      </p:sp>
      <p:pic>
        <p:nvPicPr>
          <p:cNvPr id="1950" name="Google Shape;1950;gadf1bfb236_0_1886"/>
          <p:cNvPicPr preferRelativeResize="0"/>
          <p:nvPr/>
        </p:nvPicPr>
        <p:blipFill rotWithShape="1">
          <a:blip r:embed="rId3">
            <a:alphaModFix/>
          </a:blip>
          <a:srcRect/>
          <a:stretch/>
        </p:blipFill>
        <p:spPr>
          <a:xfrm>
            <a:off x="735825" y="1377275"/>
            <a:ext cx="5999400" cy="4499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sp>
        <p:nvSpPr>
          <p:cNvPr id="2097" name="Google Shape;2097;gadf1bfb236_0_6773"/>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Pollinator Declines</a:t>
            </a:r>
            <a:endParaRPr sz="3600">
              <a:solidFill>
                <a:srgbClr val="000000"/>
              </a:solidFill>
            </a:endParaRPr>
          </a:p>
        </p:txBody>
      </p:sp>
      <p:sp>
        <p:nvSpPr>
          <p:cNvPr id="2098" name="Google Shape;2098;gadf1bfb236_0_6773"/>
          <p:cNvSpPr txBox="1">
            <a:spLocks noGrp="1"/>
          </p:cNvSpPr>
          <p:nvPr>
            <p:ph type="body" idx="4294967295"/>
          </p:nvPr>
        </p:nvSpPr>
        <p:spPr>
          <a:xfrm>
            <a:off x="1009350" y="1460299"/>
            <a:ext cx="2554800" cy="4147200"/>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1000"/>
              </a:spcBef>
              <a:spcAft>
                <a:spcPts val="0"/>
              </a:spcAft>
              <a:buSzPts val="2800"/>
              <a:buNone/>
            </a:pPr>
            <a:r>
              <a:rPr lang="de-DE" sz="2400">
                <a:solidFill>
                  <a:srgbClr val="000000"/>
                </a:solidFill>
                <a:latin typeface="Avenir"/>
                <a:ea typeface="Avenir"/>
                <a:cs typeface="Avenir"/>
                <a:sym typeface="Avenir"/>
              </a:rPr>
              <a:t>Globally: Up to 40% of pollinator species may be at risk of extinction in the coming years.</a:t>
            </a:r>
            <a:endParaRPr sz="2400">
              <a:solidFill>
                <a:srgbClr val="000000"/>
              </a:solidFill>
              <a:latin typeface="Avenir"/>
              <a:ea typeface="Avenir"/>
              <a:cs typeface="Avenir"/>
              <a:sym typeface="Avenir"/>
            </a:endParaRPr>
          </a:p>
          <a:p>
            <a:pPr marL="0" lvl="0" indent="0" algn="l" rtl="0">
              <a:lnSpc>
                <a:spcPct val="80000"/>
              </a:lnSpc>
              <a:spcBef>
                <a:spcPts val="1000"/>
              </a:spcBef>
              <a:spcAft>
                <a:spcPts val="0"/>
              </a:spcAft>
              <a:buSzPts val="2800"/>
              <a:buNone/>
            </a:pPr>
            <a:endParaRPr sz="2400">
              <a:solidFill>
                <a:srgbClr val="000000"/>
              </a:solidFill>
              <a:latin typeface="Avenir"/>
              <a:ea typeface="Avenir"/>
              <a:cs typeface="Avenir"/>
              <a:sym typeface="Avenir"/>
            </a:endParaRPr>
          </a:p>
          <a:p>
            <a:pPr marL="0" lvl="0" indent="0" algn="l" rtl="0">
              <a:lnSpc>
                <a:spcPct val="80000"/>
              </a:lnSpc>
              <a:spcBef>
                <a:spcPts val="1000"/>
              </a:spcBef>
              <a:spcAft>
                <a:spcPts val="0"/>
              </a:spcAft>
              <a:buSzPts val="2800"/>
              <a:buNone/>
            </a:pPr>
            <a:r>
              <a:rPr lang="de-DE" sz="2400">
                <a:solidFill>
                  <a:srgbClr val="000000"/>
                </a:solidFill>
                <a:latin typeface="Avenir"/>
                <a:ea typeface="Avenir"/>
                <a:cs typeface="Avenir"/>
                <a:sym typeface="Avenir"/>
              </a:rPr>
              <a:t>North America: More than a quarter of bumble bees species are in decline</a:t>
            </a:r>
            <a:endParaRPr sz="2400">
              <a:solidFill>
                <a:srgbClr val="000000"/>
              </a:solidFill>
              <a:latin typeface="Avenir"/>
              <a:ea typeface="Avenir"/>
              <a:cs typeface="Avenir"/>
              <a:sym typeface="Avenir"/>
            </a:endParaRPr>
          </a:p>
        </p:txBody>
      </p:sp>
      <p:sp>
        <p:nvSpPr>
          <p:cNvPr id="2099" name="Google Shape;2099;gadf1bfb236_0_6773"/>
          <p:cNvSpPr txBox="1">
            <a:spLocks noGrp="1"/>
          </p:cNvSpPr>
          <p:nvPr>
            <p:ph type="body" idx="4294967295"/>
          </p:nvPr>
        </p:nvSpPr>
        <p:spPr>
          <a:xfrm>
            <a:off x="3956632" y="5870461"/>
            <a:ext cx="5947800" cy="29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latin typeface="Avenir"/>
                <a:ea typeface="Avenir"/>
                <a:cs typeface="Avenir"/>
                <a:sym typeface="Avenir"/>
              </a:rPr>
              <a:t>Photo: Rusty-patched bumble bee (</a:t>
            </a:r>
            <a:r>
              <a:rPr lang="de-DE" sz="1000" i="1">
                <a:latin typeface="Avenir"/>
                <a:ea typeface="Avenir"/>
                <a:cs typeface="Avenir"/>
                <a:sym typeface="Avenir"/>
              </a:rPr>
              <a:t>Bombus affinis</a:t>
            </a:r>
            <a:r>
              <a:rPr lang="de-DE" sz="1000">
                <a:latin typeface="Avenir"/>
                <a:ea typeface="Avenir"/>
                <a:cs typeface="Avenir"/>
                <a:sym typeface="Avenir"/>
              </a:rPr>
              <a:t>), Rich Hatfield</a:t>
            </a:r>
            <a:endParaRPr sz="1000">
              <a:latin typeface="Avenir"/>
              <a:ea typeface="Avenir"/>
              <a:cs typeface="Avenir"/>
              <a:sym typeface="Avenir"/>
            </a:endParaRPr>
          </a:p>
          <a:p>
            <a:pPr marL="0" lvl="0" indent="0" algn="l" rtl="0">
              <a:lnSpc>
                <a:spcPct val="90000"/>
              </a:lnSpc>
              <a:spcBef>
                <a:spcPts val="1000"/>
              </a:spcBef>
              <a:spcAft>
                <a:spcPts val="0"/>
              </a:spcAft>
              <a:buSzPts val="2800"/>
              <a:buNone/>
            </a:pPr>
            <a:endParaRPr sz="1050" b="0"/>
          </a:p>
        </p:txBody>
      </p:sp>
      <p:sp>
        <p:nvSpPr>
          <p:cNvPr id="2100" name="Google Shape;2100;gadf1bfb236_0_6773"/>
          <p:cNvSpPr txBox="1"/>
          <p:nvPr/>
        </p:nvSpPr>
        <p:spPr>
          <a:xfrm>
            <a:off x="0" y="6445114"/>
            <a:ext cx="5947800" cy="291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050"/>
              <a:buFont typeface="Arial"/>
              <a:buNone/>
            </a:pPr>
            <a:r>
              <a:rPr lang="de-DE" sz="1000" i="0" u="none" strike="noStrike" cap="none">
                <a:latin typeface="Avenir"/>
                <a:ea typeface="Avenir"/>
                <a:cs typeface="Avenir"/>
                <a:sym typeface="Avenir"/>
              </a:rPr>
              <a:t>Source: Assessment report of the Intergovernmental Science-Policy Platform on Biodiversity and Ecosystem Services on pollinators, pollination, and food production.</a:t>
            </a:r>
            <a:endParaRPr sz="1000" i="0" u="none" strike="noStrike" cap="none">
              <a:latin typeface="Avenir"/>
              <a:ea typeface="Avenir"/>
              <a:cs typeface="Avenir"/>
              <a:sym typeface="Avenir"/>
            </a:endParaRPr>
          </a:p>
          <a:p>
            <a:pPr marL="0" marR="0" lvl="0" indent="0" algn="l" rtl="0">
              <a:lnSpc>
                <a:spcPct val="90000"/>
              </a:lnSpc>
              <a:spcBef>
                <a:spcPts val="1000"/>
              </a:spcBef>
              <a:spcAft>
                <a:spcPts val="0"/>
              </a:spcAft>
              <a:buClr>
                <a:srgbClr val="000000"/>
              </a:buClr>
              <a:buSzPts val="1050"/>
              <a:buFont typeface="Arial"/>
              <a:buNone/>
            </a:pPr>
            <a:endParaRPr sz="1050" b="0" i="0" u="none" strike="noStrike" cap="none">
              <a:solidFill>
                <a:srgbClr val="556779"/>
              </a:solidFill>
              <a:latin typeface="Avenir"/>
              <a:ea typeface="Avenir"/>
              <a:cs typeface="Avenir"/>
              <a:sym typeface="Avenir"/>
            </a:endParaRPr>
          </a:p>
        </p:txBody>
      </p:sp>
      <p:pic>
        <p:nvPicPr>
          <p:cNvPr id="2101" name="Google Shape;2101;gadf1bfb236_0_6773"/>
          <p:cNvPicPr preferRelativeResize="0">
            <a:picLocks noGrp="1"/>
          </p:cNvPicPr>
          <p:nvPr>
            <p:ph type="pic" idx="2"/>
          </p:nvPr>
        </p:nvPicPr>
        <p:blipFill rotWithShape="1">
          <a:blip r:embed="rId3">
            <a:alphaModFix/>
          </a:blip>
          <a:srcRect t="8285" b="8277"/>
          <a:stretch/>
        </p:blipFill>
        <p:spPr>
          <a:xfrm>
            <a:off x="3956632" y="1362787"/>
            <a:ext cx="7477200" cy="4455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106" name="Google Shape;2106;g7537d8195f_0_138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4000"/>
              <a:t>Other Insects in Trouble</a:t>
            </a:r>
            <a:endParaRPr sz="4000"/>
          </a:p>
        </p:txBody>
      </p:sp>
      <p:pic>
        <p:nvPicPr>
          <p:cNvPr id="2107" name="Google Shape;2107;g7537d8195f_0_1384"/>
          <p:cNvPicPr preferRelativeResize="0"/>
          <p:nvPr/>
        </p:nvPicPr>
        <p:blipFill rotWithShape="1">
          <a:blip r:embed="rId3">
            <a:alphaModFix/>
          </a:blip>
          <a:srcRect/>
          <a:stretch/>
        </p:blipFill>
        <p:spPr>
          <a:xfrm>
            <a:off x="0" y="1"/>
            <a:ext cx="12192000" cy="7264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sp>
        <p:nvSpPr>
          <p:cNvPr id="2112" name="Google Shape;2112;gadf1bfb236_0_4774"/>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600">
                <a:solidFill>
                  <a:srgbClr val="000000"/>
                </a:solidFill>
              </a:rPr>
              <a:t>Drivers of Pollinator Declines</a:t>
            </a:r>
            <a:endParaRPr sz="3600">
              <a:solidFill>
                <a:srgbClr val="000000"/>
              </a:solidFill>
            </a:endParaRPr>
          </a:p>
        </p:txBody>
      </p:sp>
      <p:pic>
        <p:nvPicPr>
          <p:cNvPr id="2113" name="Google Shape;2113;gadf1bfb236_0_4774"/>
          <p:cNvPicPr preferRelativeResize="0"/>
          <p:nvPr/>
        </p:nvPicPr>
        <p:blipFill rotWithShape="1">
          <a:blip r:embed="rId3">
            <a:alphaModFix/>
          </a:blip>
          <a:srcRect r="44155"/>
          <a:stretch/>
        </p:blipFill>
        <p:spPr>
          <a:xfrm>
            <a:off x="788937" y="1667659"/>
            <a:ext cx="2407025" cy="2407025"/>
          </a:xfrm>
          <a:prstGeom prst="rect">
            <a:avLst/>
          </a:prstGeom>
          <a:noFill/>
          <a:ln w="9525" cap="flat" cmpd="sng">
            <a:solidFill>
              <a:srgbClr val="A5A5A5"/>
            </a:solidFill>
            <a:prstDash val="solid"/>
            <a:round/>
            <a:headEnd type="none" w="sm" len="sm"/>
            <a:tailEnd type="none" w="sm" len="sm"/>
          </a:ln>
        </p:spPr>
      </p:pic>
      <p:sp>
        <p:nvSpPr>
          <p:cNvPr id="2114" name="Google Shape;2114;gadf1bfb236_0_4774"/>
          <p:cNvSpPr txBox="1">
            <a:spLocks noGrp="1"/>
          </p:cNvSpPr>
          <p:nvPr>
            <p:ph type="body" idx="3"/>
          </p:nvPr>
        </p:nvSpPr>
        <p:spPr>
          <a:xfrm>
            <a:off x="45999" y="6448051"/>
            <a:ext cx="5947800" cy="33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solidFill>
                  <a:srgbClr val="000000"/>
                </a:solidFill>
              </a:rPr>
              <a:t>Photos (L to R): Matthew Shepherd (2), Emily May, Pixabay</a:t>
            </a:r>
            <a:endParaRPr sz="1000">
              <a:solidFill>
                <a:srgbClr val="000000"/>
              </a:solidFill>
            </a:endParaRPr>
          </a:p>
        </p:txBody>
      </p:sp>
      <p:sp>
        <p:nvSpPr>
          <p:cNvPr id="2115" name="Google Shape;2115;gadf1bfb236_0_4774"/>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Clr>
                <a:schemeClr val="dk1"/>
              </a:buClr>
              <a:buSzPts val="2800"/>
              <a:buFont typeface="Arial"/>
              <a:buNone/>
            </a:pPr>
            <a:r>
              <a:rPr lang="de-DE" sz="2400">
                <a:latin typeface="Avenir"/>
                <a:ea typeface="Avenir"/>
                <a:cs typeface="Avenir"/>
                <a:sym typeface="Avenir"/>
              </a:rPr>
              <a:t>Habitat loss and degradation</a:t>
            </a:r>
            <a:endParaRPr sz="2400">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sp>
        <p:nvSpPr>
          <p:cNvPr id="2120" name="Google Shape;2120;gadf1bfb236_0_4781"/>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1100"/>
              <a:buFont typeface="Arial"/>
              <a:buNone/>
            </a:pPr>
            <a:r>
              <a:rPr lang="de-DE" sz="3600">
                <a:solidFill>
                  <a:schemeClr val="dk1"/>
                </a:solidFill>
              </a:rPr>
              <a:t>Drivers of Pollinator Declines</a:t>
            </a:r>
            <a:endParaRPr sz="3600">
              <a:solidFill>
                <a:srgbClr val="000000"/>
              </a:solidFill>
            </a:endParaRPr>
          </a:p>
        </p:txBody>
      </p:sp>
      <p:pic>
        <p:nvPicPr>
          <p:cNvPr id="2121" name="Google Shape;2121;gadf1bfb236_0_4781"/>
          <p:cNvPicPr preferRelativeResize="0"/>
          <p:nvPr/>
        </p:nvPicPr>
        <p:blipFill rotWithShape="1">
          <a:blip r:embed="rId3">
            <a:alphaModFix/>
          </a:blip>
          <a:srcRect r="37039"/>
          <a:stretch/>
        </p:blipFill>
        <p:spPr>
          <a:xfrm>
            <a:off x="3519100" y="1651448"/>
            <a:ext cx="2407025" cy="2407025"/>
          </a:xfrm>
          <a:prstGeom prst="rect">
            <a:avLst/>
          </a:prstGeom>
          <a:noFill/>
          <a:ln w="9525" cap="flat" cmpd="sng">
            <a:solidFill>
              <a:srgbClr val="A5A5A5"/>
            </a:solidFill>
            <a:prstDash val="solid"/>
            <a:round/>
            <a:headEnd type="none" w="sm" len="sm"/>
            <a:tailEnd type="none" w="sm" len="sm"/>
          </a:ln>
        </p:spPr>
      </p:pic>
      <p:pic>
        <p:nvPicPr>
          <p:cNvPr id="2122" name="Google Shape;2122;gadf1bfb236_0_4781"/>
          <p:cNvPicPr preferRelativeResize="0"/>
          <p:nvPr/>
        </p:nvPicPr>
        <p:blipFill rotWithShape="1">
          <a:blip r:embed="rId4">
            <a:alphaModFix/>
          </a:blip>
          <a:srcRect r="44155"/>
          <a:stretch/>
        </p:blipFill>
        <p:spPr>
          <a:xfrm>
            <a:off x="788937" y="1667659"/>
            <a:ext cx="2407025" cy="2407025"/>
          </a:xfrm>
          <a:prstGeom prst="rect">
            <a:avLst/>
          </a:prstGeom>
          <a:noFill/>
          <a:ln w="9525" cap="flat" cmpd="sng">
            <a:solidFill>
              <a:srgbClr val="A5A5A5"/>
            </a:solidFill>
            <a:prstDash val="solid"/>
            <a:round/>
            <a:headEnd type="none" w="sm" len="sm"/>
            <a:tailEnd type="none" w="sm" len="sm"/>
          </a:ln>
        </p:spPr>
      </p:pic>
      <p:sp>
        <p:nvSpPr>
          <p:cNvPr id="2123" name="Google Shape;2123;gadf1bfb236_0_4781"/>
          <p:cNvSpPr txBox="1">
            <a:spLocks noGrp="1"/>
          </p:cNvSpPr>
          <p:nvPr>
            <p:ph type="body" idx="3"/>
          </p:nvPr>
        </p:nvSpPr>
        <p:spPr>
          <a:xfrm>
            <a:off x="45999" y="6448051"/>
            <a:ext cx="5947800" cy="33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solidFill>
                  <a:srgbClr val="000000"/>
                </a:solidFill>
              </a:rPr>
              <a:t>Photos (L to R): Matthew Shepherd (2), Emily May, Pixabay</a:t>
            </a:r>
            <a:endParaRPr sz="1000">
              <a:solidFill>
                <a:srgbClr val="000000"/>
              </a:solidFill>
            </a:endParaRPr>
          </a:p>
        </p:txBody>
      </p:sp>
      <p:sp>
        <p:nvSpPr>
          <p:cNvPr id="2124" name="Google Shape;2124;gadf1bfb236_0_4781"/>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Pesticide use</a:t>
            </a:r>
            <a:endParaRPr sz="2400">
              <a:latin typeface="Avenir"/>
              <a:ea typeface="Avenir"/>
              <a:cs typeface="Avenir"/>
              <a:sym typeface="Avenir"/>
            </a:endParaRPr>
          </a:p>
        </p:txBody>
      </p:sp>
      <p:sp>
        <p:nvSpPr>
          <p:cNvPr id="2125" name="Google Shape;2125;gadf1bfb236_0_4781"/>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Clr>
                <a:schemeClr val="dk1"/>
              </a:buClr>
              <a:buSzPts val="2800"/>
              <a:buFont typeface="Arial"/>
              <a:buNone/>
            </a:pPr>
            <a:r>
              <a:rPr lang="de-DE" sz="2400">
                <a:latin typeface="Avenir"/>
                <a:ea typeface="Avenir"/>
                <a:cs typeface="Avenir"/>
                <a:sym typeface="Avenir"/>
              </a:rPr>
              <a:t>Habitat loss and degradation</a:t>
            </a:r>
            <a:endParaRPr sz="2400">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29"/>
        <p:cNvGrpSpPr/>
        <p:nvPr/>
      </p:nvGrpSpPr>
      <p:grpSpPr>
        <a:xfrm>
          <a:off x="0" y="0"/>
          <a:ext cx="0" cy="0"/>
          <a:chOff x="0" y="0"/>
          <a:chExt cx="0" cy="0"/>
        </a:xfrm>
      </p:grpSpPr>
      <p:sp>
        <p:nvSpPr>
          <p:cNvPr id="2130" name="Google Shape;2130;gadf1bfb236_0_4790"/>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1100"/>
              <a:buFont typeface="Arial"/>
              <a:buNone/>
            </a:pPr>
            <a:r>
              <a:rPr lang="de-DE" sz="3600">
                <a:solidFill>
                  <a:schemeClr val="dk1"/>
                </a:solidFill>
              </a:rPr>
              <a:t>Drivers of Pollinator Declines</a:t>
            </a:r>
            <a:endParaRPr sz="3600">
              <a:solidFill>
                <a:srgbClr val="000000"/>
              </a:solidFill>
            </a:endParaRPr>
          </a:p>
        </p:txBody>
      </p:sp>
      <p:pic>
        <p:nvPicPr>
          <p:cNvPr id="2131" name="Google Shape;2131;gadf1bfb236_0_4790"/>
          <p:cNvPicPr preferRelativeResize="0"/>
          <p:nvPr/>
        </p:nvPicPr>
        <p:blipFill rotWithShape="1">
          <a:blip r:embed="rId3">
            <a:alphaModFix/>
          </a:blip>
          <a:srcRect r="37039"/>
          <a:stretch/>
        </p:blipFill>
        <p:spPr>
          <a:xfrm>
            <a:off x="3519100" y="1651448"/>
            <a:ext cx="2407025" cy="2407025"/>
          </a:xfrm>
          <a:prstGeom prst="rect">
            <a:avLst/>
          </a:prstGeom>
          <a:noFill/>
          <a:ln w="9525" cap="flat" cmpd="sng">
            <a:solidFill>
              <a:srgbClr val="A5A5A5"/>
            </a:solidFill>
            <a:prstDash val="solid"/>
            <a:round/>
            <a:headEnd type="none" w="sm" len="sm"/>
            <a:tailEnd type="none" w="sm" len="sm"/>
          </a:ln>
        </p:spPr>
      </p:pic>
      <p:pic>
        <p:nvPicPr>
          <p:cNvPr id="2132" name="Google Shape;2132;gadf1bfb236_0_4790"/>
          <p:cNvPicPr preferRelativeResize="0"/>
          <p:nvPr/>
        </p:nvPicPr>
        <p:blipFill rotWithShape="1">
          <a:blip r:embed="rId4">
            <a:alphaModFix/>
          </a:blip>
          <a:srcRect r="44155"/>
          <a:stretch/>
        </p:blipFill>
        <p:spPr>
          <a:xfrm>
            <a:off x="788937" y="1667659"/>
            <a:ext cx="2407025" cy="2407025"/>
          </a:xfrm>
          <a:prstGeom prst="rect">
            <a:avLst/>
          </a:prstGeom>
          <a:noFill/>
          <a:ln w="9525" cap="flat" cmpd="sng">
            <a:solidFill>
              <a:srgbClr val="A5A5A5"/>
            </a:solidFill>
            <a:prstDash val="solid"/>
            <a:round/>
            <a:headEnd type="none" w="sm" len="sm"/>
            <a:tailEnd type="none" w="sm" len="sm"/>
          </a:ln>
        </p:spPr>
      </p:pic>
      <p:pic>
        <p:nvPicPr>
          <p:cNvPr id="2133" name="Google Shape;2133;gadf1bfb236_0_4790"/>
          <p:cNvPicPr preferRelativeResize="0"/>
          <p:nvPr/>
        </p:nvPicPr>
        <p:blipFill rotWithShape="1">
          <a:blip r:embed="rId5">
            <a:alphaModFix/>
          </a:blip>
          <a:srcRect l="16645" r="16692"/>
          <a:stretch/>
        </p:blipFill>
        <p:spPr>
          <a:xfrm>
            <a:off x="6260775" y="1655128"/>
            <a:ext cx="2407024" cy="2407026"/>
          </a:xfrm>
          <a:prstGeom prst="rect">
            <a:avLst/>
          </a:prstGeom>
          <a:noFill/>
          <a:ln>
            <a:noFill/>
          </a:ln>
        </p:spPr>
      </p:pic>
      <p:sp>
        <p:nvSpPr>
          <p:cNvPr id="2134" name="Google Shape;2134;gadf1bfb236_0_4790"/>
          <p:cNvSpPr txBox="1">
            <a:spLocks noGrp="1"/>
          </p:cNvSpPr>
          <p:nvPr>
            <p:ph type="body" idx="3"/>
          </p:nvPr>
        </p:nvSpPr>
        <p:spPr>
          <a:xfrm>
            <a:off x="45999" y="6448051"/>
            <a:ext cx="5947800" cy="33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solidFill>
                  <a:srgbClr val="000000"/>
                </a:solidFill>
              </a:rPr>
              <a:t>Photos (L to R): Matthew Shepherd (2), Emily May, Pixabay</a:t>
            </a:r>
            <a:endParaRPr sz="1000">
              <a:solidFill>
                <a:srgbClr val="000000"/>
              </a:solidFill>
            </a:endParaRPr>
          </a:p>
        </p:txBody>
      </p:sp>
      <p:sp>
        <p:nvSpPr>
          <p:cNvPr id="2135" name="Google Shape;2135;gadf1bfb236_0_4790"/>
          <p:cNvSpPr txBox="1">
            <a:spLocks noGrp="1"/>
          </p:cNvSpPr>
          <p:nvPr>
            <p:ph type="body" idx="4294967295"/>
          </p:nvPr>
        </p:nvSpPr>
        <p:spPr>
          <a:xfrm>
            <a:off x="6261690" y="4312450"/>
            <a:ext cx="2406900" cy="1372800"/>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SzPts val="2800"/>
              <a:buNone/>
            </a:pPr>
            <a:r>
              <a:rPr lang="de-DE" sz="2400">
                <a:latin typeface="Avenir"/>
                <a:ea typeface="Avenir"/>
                <a:cs typeface="Avenir"/>
                <a:sym typeface="Avenir"/>
              </a:rPr>
              <a:t>Diseases and pathogens</a:t>
            </a:r>
            <a:endParaRPr sz="2400">
              <a:latin typeface="Avenir"/>
              <a:ea typeface="Avenir"/>
              <a:cs typeface="Avenir"/>
              <a:sym typeface="Avenir"/>
            </a:endParaRPr>
          </a:p>
        </p:txBody>
      </p:sp>
      <p:sp>
        <p:nvSpPr>
          <p:cNvPr id="2136" name="Google Shape;2136;gadf1bfb236_0_4790"/>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Pesticide use</a:t>
            </a:r>
            <a:endParaRPr sz="2400">
              <a:latin typeface="Avenir"/>
              <a:ea typeface="Avenir"/>
              <a:cs typeface="Avenir"/>
              <a:sym typeface="Avenir"/>
            </a:endParaRPr>
          </a:p>
        </p:txBody>
      </p:sp>
      <p:sp>
        <p:nvSpPr>
          <p:cNvPr id="2137" name="Google Shape;2137;gadf1bfb236_0_4790"/>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Clr>
                <a:schemeClr val="dk1"/>
              </a:buClr>
              <a:buSzPts val="2800"/>
              <a:buFont typeface="Arial"/>
              <a:buNone/>
            </a:pPr>
            <a:r>
              <a:rPr lang="de-DE" sz="2400">
                <a:latin typeface="Avenir"/>
                <a:ea typeface="Avenir"/>
                <a:cs typeface="Avenir"/>
                <a:sym typeface="Avenir"/>
              </a:rPr>
              <a:t>Habitat loss and degradation</a:t>
            </a:r>
            <a:endParaRPr sz="2400">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2142" name="Google Shape;2142;gadf1bfb236_0_4801"/>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1100"/>
              <a:buFont typeface="Arial"/>
              <a:buNone/>
            </a:pPr>
            <a:r>
              <a:rPr lang="de-DE" sz="3600">
                <a:solidFill>
                  <a:schemeClr val="dk1"/>
                </a:solidFill>
              </a:rPr>
              <a:t>Drivers of Pollinator Declines</a:t>
            </a:r>
            <a:endParaRPr sz="3600">
              <a:solidFill>
                <a:srgbClr val="000000"/>
              </a:solidFill>
            </a:endParaRPr>
          </a:p>
        </p:txBody>
      </p:sp>
      <p:sp>
        <p:nvSpPr>
          <p:cNvPr id="2143" name="Google Shape;2143;gadf1bfb236_0_4801"/>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Pesticide use</a:t>
            </a:r>
            <a:endParaRPr sz="2400">
              <a:latin typeface="Avenir"/>
              <a:ea typeface="Avenir"/>
              <a:cs typeface="Avenir"/>
              <a:sym typeface="Avenir"/>
            </a:endParaRPr>
          </a:p>
        </p:txBody>
      </p:sp>
      <p:sp>
        <p:nvSpPr>
          <p:cNvPr id="2144" name="Google Shape;2144;gadf1bfb236_0_4801"/>
          <p:cNvSpPr txBox="1">
            <a:spLocks noGrp="1"/>
          </p:cNvSpPr>
          <p:nvPr>
            <p:ph type="body" idx="4294967295"/>
          </p:nvPr>
        </p:nvSpPr>
        <p:spPr>
          <a:xfrm>
            <a:off x="6261690" y="4312450"/>
            <a:ext cx="2406900" cy="1372800"/>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SzPts val="2800"/>
              <a:buNone/>
            </a:pPr>
            <a:r>
              <a:rPr lang="de-DE" sz="2400">
                <a:latin typeface="Avenir"/>
                <a:ea typeface="Avenir"/>
                <a:cs typeface="Avenir"/>
                <a:sym typeface="Avenir"/>
              </a:rPr>
              <a:t>Diseases and pathogens</a:t>
            </a:r>
            <a:endParaRPr sz="2400">
              <a:latin typeface="Avenir"/>
              <a:ea typeface="Avenir"/>
              <a:cs typeface="Avenir"/>
              <a:sym typeface="Avenir"/>
            </a:endParaRPr>
          </a:p>
        </p:txBody>
      </p:sp>
      <p:sp>
        <p:nvSpPr>
          <p:cNvPr id="2145" name="Google Shape;2145;gadf1bfb236_0_4801"/>
          <p:cNvSpPr txBox="1">
            <a:spLocks noGrp="1"/>
          </p:cNvSpPr>
          <p:nvPr>
            <p:ph type="body" idx="4294967295"/>
          </p:nvPr>
        </p:nvSpPr>
        <p:spPr>
          <a:xfrm>
            <a:off x="9004300" y="4248650"/>
            <a:ext cx="2406900" cy="119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Climate change</a:t>
            </a:r>
            <a:endParaRPr sz="2400">
              <a:latin typeface="Avenir"/>
              <a:ea typeface="Avenir"/>
              <a:cs typeface="Avenir"/>
              <a:sym typeface="Avenir"/>
            </a:endParaRPr>
          </a:p>
        </p:txBody>
      </p:sp>
      <p:pic>
        <p:nvPicPr>
          <p:cNvPr id="2146" name="Google Shape;2146;gadf1bfb236_0_4801"/>
          <p:cNvPicPr preferRelativeResize="0"/>
          <p:nvPr/>
        </p:nvPicPr>
        <p:blipFill rotWithShape="1">
          <a:blip r:embed="rId3">
            <a:alphaModFix/>
          </a:blip>
          <a:srcRect r="37039"/>
          <a:stretch/>
        </p:blipFill>
        <p:spPr>
          <a:xfrm>
            <a:off x="3519100" y="1651448"/>
            <a:ext cx="2407025" cy="2407025"/>
          </a:xfrm>
          <a:prstGeom prst="rect">
            <a:avLst/>
          </a:prstGeom>
          <a:noFill/>
          <a:ln w="9525" cap="flat" cmpd="sng">
            <a:solidFill>
              <a:srgbClr val="A5A5A5"/>
            </a:solidFill>
            <a:prstDash val="solid"/>
            <a:round/>
            <a:headEnd type="none" w="sm" len="sm"/>
            <a:tailEnd type="none" w="sm" len="sm"/>
          </a:ln>
        </p:spPr>
      </p:pic>
      <p:pic>
        <p:nvPicPr>
          <p:cNvPr id="2147" name="Google Shape;2147;gadf1bfb236_0_4801"/>
          <p:cNvPicPr preferRelativeResize="0"/>
          <p:nvPr/>
        </p:nvPicPr>
        <p:blipFill rotWithShape="1">
          <a:blip r:embed="rId4">
            <a:alphaModFix/>
          </a:blip>
          <a:srcRect r="44155"/>
          <a:stretch/>
        </p:blipFill>
        <p:spPr>
          <a:xfrm>
            <a:off x="788937" y="1667659"/>
            <a:ext cx="2407025" cy="2407025"/>
          </a:xfrm>
          <a:prstGeom prst="rect">
            <a:avLst/>
          </a:prstGeom>
          <a:noFill/>
          <a:ln w="9525" cap="flat" cmpd="sng">
            <a:solidFill>
              <a:srgbClr val="A5A5A5"/>
            </a:solidFill>
            <a:prstDash val="solid"/>
            <a:round/>
            <a:headEnd type="none" w="sm" len="sm"/>
            <a:tailEnd type="none" w="sm" len="sm"/>
          </a:ln>
        </p:spPr>
      </p:pic>
      <p:pic>
        <p:nvPicPr>
          <p:cNvPr id="2148" name="Google Shape;2148;gadf1bfb236_0_4801"/>
          <p:cNvPicPr preferRelativeResize="0"/>
          <p:nvPr/>
        </p:nvPicPr>
        <p:blipFill rotWithShape="1">
          <a:blip r:embed="rId5">
            <a:alphaModFix/>
          </a:blip>
          <a:srcRect r="33279"/>
          <a:stretch/>
        </p:blipFill>
        <p:spPr>
          <a:xfrm>
            <a:off x="9004301" y="1700211"/>
            <a:ext cx="2382302" cy="2369226"/>
          </a:xfrm>
          <a:prstGeom prst="rect">
            <a:avLst/>
          </a:prstGeom>
          <a:noFill/>
          <a:ln>
            <a:noFill/>
          </a:ln>
        </p:spPr>
      </p:pic>
      <p:pic>
        <p:nvPicPr>
          <p:cNvPr id="2149" name="Google Shape;2149;gadf1bfb236_0_4801"/>
          <p:cNvPicPr preferRelativeResize="0"/>
          <p:nvPr/>
        </p:nvPicPr>
        <p:blipFill rotWithShape="1">
          <a:blip r:embed="rId6">
            <a:alphaModFix/>
          </a:blip>
          <a:srcRect l="16645" r="16692"/>
          <a:stretch/>
        </p:blipFill>
        <p:spPr>
          <a:xfrm>
            <a:off x="6260775" y="1655128"/>
            <a:ext cx="2407024" cy="2407026"/>
          </a:xfrm>
          <a:prstGeom prst="rect">
            <a:avLst/>
          </a:prstGeom>
          <a:noFill/>
          <a:ln>
            <a:noFill/>
          </a:ln>
        </p:spPr>
      </p:pic>
      <p:sp>
        <p:nvSpPr>
          <p:cNvPr id="2150" name="Google Shape;2150;gadf1bfb236_0_4801"/>
          <p:cNvSpPr txBox="1">
            <a:spLocks noGrp="1"/>
          </p:cNvSpPr>
          <p:nvPr>
            <p:ph type="body" idx="3"/>
          </p:nvPr>
        </p:nvSpPr>
        <p:spPr>
          <a:xfrm>
            <a:off x="45999" y="6448051"/>
            <a:ext cx="5947800" cy="33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solidFill>
                  <a:srgbClr val="000000"/>
                </a:solidFill>
              </a:rPr>
              <a:t>Photos (L to R): Matthew Shepherd (2), Emily May, Pixabay</a:t>
            </a:r>
            <a:endParaRPr sz="1000">
              <a:solidFill>
                <a:srgbClr val="000000"/>
              </a:solidFill>
            </a:endParaRPr>
          </a:p>
        </p:txBody>
      </p:sp>
      <p:sp>
        <p:nvSpPr>
          <p:cNvPr id="2151" name="Google Shape;2151;gadf1bfb236_0_4801"/>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Clr>
                <a:schemeClr val="dk1"/>
              </a:buClr>
              <a:buSzPts val="2800"/>
              <a:buFont typeface="Arial"/>
              <a:buNone/>
            </a:pPr>
            <a:r>
              <a:rPr lang="de-DE" sz="2400">
                <a:latin typeface="Avenir"/>
                <a:ea typeface="Avenir"/>
                <a:cs typeface="Avenir"/>
                <a:sym typeface="Avenir"/>
              </a:rPr>
              <a:t>Habitat loss and degradation</a:t>
            </a:r>
            <a:endParaRPr sz="2400">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5"/>
        <p:cNvGrpSpPr/>
        <p:nvPr/>
      </p:nvGrpSpPr>
      <p:grpSpPr>
        <a:xfrm>
          <a:off x="0" y="0"/>
          <a:ext cx="0" cy="0"/>
          <a:chOff x="0" y="0"/>
          <a:chExt cx="0" cy="0"/>
        </a:xfrm>
      </p:grpSpPr>
      <p:sp>
        <p:nvSpPr>
          <p:cNvPr id="2156" name="Google Shape;2156;gadf1bfb236_0_4814"/>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600">
                <a:solidFill>
                  <a:srgbClr val="FFFFFF"/>
                </a:solidFill>
              </a:rPr>
              <a:t>Good News: There are Solutions</a:t>
            </a:r>
            <a:endParaRPr sz="3600">
              <a:solidFill>
                <a:srgbClr val="FFFFFF"/>
              </a:solidFill>
            </a:endParaRPr>
          </a:p>
        </p:txBody>
      </p:sp>
      <p:sp>
        <p:nvSpPr>
          <p:cNvPr id="2157" name="Google Shape;2157;gadf1bfb236_0_4814"/>
          <p:cNvSpPr txBox="1">
            <a:spLocks noGrp="1"/>
          </p:cNvSpPr>
          <p:nvPr>
            <p:ph type="body" idx="4294967295"/>
          </p:nvPr>
        </p:nvSpPr>
        <p:spPr>
          <a:xfrm>
            <a:off x="76200" y="6411898"/>
            <a:ext cx="2568600" cy="369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solidFill>
                  <a:srgbClr val="FFFFFF"/>
                </a:solidFill>
                <a:latin typeface="Avenir"/>
                <a:ea typeface="Avenir"/>
                <a:cs typeface="Avenir"/>
                <a:sym typeface="Avenir"/>
              </a:rPr>
              <a:t>Photo: Matthew Shepherd</a:t>
            </a:r>
            <a:endParaRPr sz="1000">
              <a:solidFill>
                <a:srgbClr val="FFFFFF"/>
              </a:solidFill>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2162" name="Google Shape;2162;gadf1bfb236_0_2811"/>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600">
                <a:solidFill>
                  <a:srgbClr val="000000"/>
                </a:solidFill>
              </a:rPr>
              <a:t>Pollinator Conservation Principles</a:t>
            </a:r>
            <a:endParaRPr sz="3600">
              <a:solidFill>
                <a:srgbClr val="000000"/>
              </a:solidFill>
            </a:endParaRPr>
          </a:p>
        </p:txBody>
      </p:sp>
      <p:sp>
        <p:nvSpPr>
          <p:cNvPr id="2163" name="Google Shape;2163;gadf1bfb236_0_2811"/>
          <p:cNvSpPr txBox="1">
            <a:spLocks noGrp="1"/>
          </p:cNvSpPr>
          <p:nvPr>
            <p:ph type="body" idx="3"/>
          </p:nvPr>
        </p:nvSpPr>
        <p:spPr>
          <a:xfrm>
            <a:off x="65724" y="6436751"/>
            <a:ext cx="5947800" cy="33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solidFill>
                  <a:srgbClr val="000000"/>
                </a:solidFill>
              </a:rPr>
              <a:t>Photos (L to R): Sara Morris, Sara Morris, Jennifer Hopwood, Rachel Dunham</a:t>
            </a:r>
            <a:endParaRPr sz="1000">
              <a:solidFill>
                <a:srgbClr val="000000"/>
              </a:solidFill>
            </a:endParaRPr>
          </a:p>
        </p:txBody>
      </p:sp>
      <p:sp>
        <p:nvSpPr>
          <p:cNvPr id="2164" name="Google Shape;2164;gadf1bfb236_0_2811"/>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Increase the availability of native flowering species</a:t>
            </a:r>
            <a:endParaRPr sz="2400">
              <a:latin typeface="Avenir"/>
              <a:ea typeface="Avenir"/>
              <a:cs typeface="Avenir"/>
              <a:sym typeface="Avenir"/>
            </a:endParaRPr>
          </a:p>
        </p:txBody>
      </p:sp>
      <p:pic>
        <p:nvPicPr>
          <p:cNvPr id="2165" name="Google Shape;2165;gadf1bfb236_0_2811"/>
          <p:cNvPicPr preferRelativeResize="0"/>
          <p:nvPr/>
        </p:nvPicPr>
        <p:blipFill>
          <a:blip r:embed="rId3">
            <a:alphaModFix/>
          </a:blip>
          <a:stretch>
            <a:fillRect/>
          </a:stretch>
        </p:blipFill>
        <p:spPr>
          <a:xfrm>
            <a:off x="776575" y="1657850"/>
            <a:ext cx="2407023" cy="240702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0" name="Google Shape;2170;gadf1bfb236_0_2818"/>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600">
                <a:solidFill>
                  <a:srgbClr val="000000"/>
                </a:solidFill>
              </a:rPr>
              <a:t>Pollinator Conservation Principles</a:t>
            </a:r>
            <a:endParaRPr sz="3600">
              <a:solidFill>
                <a:srgbClr val="000000"/>
              </a:solidFill>
            </a:endParaRPr>
          </a:p>
        </p:txBody>
      </p:sp>
      <p:pic>
        <p:nvPicPr>
          <p:cNvPr id="2171" name="Google Shape;2171;gadf1bfb236_0_2818"/>
          <p:cNvPicPr preferRelativeResize="0"/>
          <p:nvPr/>
        </p:nvPicPr>
        <p:blipFill rotWithShape="1">
          <a:blip r:embed="rId3">
            <a:alphaModFix/>
          </a:blip>
          <a:srcRect l="24427" t="16020" r="19688" b="-159"/>
          <a:stretch/>
        </p:blipFill>
        <p:spPr>
          <a:xfrm>
            <a:off x="3518663" y="1689250"/>
            <a:ext cx="2407025" cy="2407025"/>
          </a:xfrm>
          <a:prstGeom prst="rect">
            <a:avLst/>
          </a:prstGeom>
          <a:noFill/>
          <a:ln>
            <a:noFill/>
          </a:ln>
        </p:spPr>
      </p:pic>
      <p:sp>
        <p:nvSpPr>
          <p:cNvPr id="2172" name="Google Shape;2172;gadf1bfb236_0_2818"/>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Increase the availability of native flowering species</a:t>
            </a:r>
            <a:endParaRPr sz="2400">
              <a:latin typeface="Avenir"/>
              <a:ea typeface="Avenir"/>
              <a:cs typeface="Avenir"/>
              <a:sym typeface="Avenir"/>
            </a:endParaRPr>
          </a:p>
        </p:txBody>
      </p:sp>
      <p:sp>
        <p:nvSpPr>
          <p:cNvPr id="2173" name="Google Shape;2173;gadf1bfb236_0_2818"/>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Provide appropriate nesting substrates</a:t>
            </a:r>
            <a:endParaRPr sz="2400">
              <a:latin typeface="Avenir"/>
              <a:ea typeface="Avenir"/>
              <a:cs typeface="Avenir"/>
              <a:sym typeface="Avenir"/>
            </a:endParaRPr>
          </a:p>
        </p:txBody>
      </p:sp>
      <p:pic>
        <p:nvPicPr>
          <p:cNvPr id="2174" name="Google Shape;2174;gadf1bfb236_0_2818"/>
          <p:cNvPicPr preferRelativeResize="0"/>
          <p:nvPr/>
        </p:nvPicPr>
        <p:blipFill>
          <a:blip r:embed="rId4">
            <a:alphaModFix/>
          </a:blip>
          <a:stretch>
            <a:fillRect/>
          </a:stretch>
        </p:blipFill>
        <p:spPr>
          <a:xfrm>
            <a:off x="776575" y="1657850"/>
            <a:ext cx="2407023" cy="2407023"/>
          </a:xfrm>
          <a:prstGeom prst="rect">
            <a:avLst/>
          </a:prstGeom>
          <a:noFill/>
          <a:ln>
            <a:noFill/>
          </a:ln>
        </p:spPr>
      </p:pic>
      <p:sp>
        <p:nvSpPr>
          <p:cNvPr id="2175" name="Google Shape;2175;gadf1bfb236_0_2818"/>
          <p:cNvSpPr txBox="1">
            <a:spLocks noGrp="1"/>
          </p:cNvSpPr>
          <p:nvPr>
            <p:ph type="body" idx="3"/>
          </p:nvPr>
        </p:nvSpPr>
        <p:spPr>
          <a:xfrm>
            <a:off x="65724" y="6436751"/>
            <a:ext cx="5947800" cy="33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solidFill>
                  <a:srgbClr val="000000"/>
                </a:solidFill>
              </a:rPr>
              <a:t>Photos (L to R): Sara Morris, Sara Morris, Jennifer Hopwood, Rachel Dunham</a:t>
            </a:r>
            <a:endParaRPr sz="100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79"/>
        <p:cNvGrpSpPr/>
        <p:nvPr/>
      </p:nvGrpSpPr>
      <p:grpSpPr>
        <a:xfrm>
          <a:off x="0" y="0"/>
          <a:ext cx="0" cy="0"/>
          <a:chOff x="0" y="0"/>
          <a:chExt cx="0" cy="0"/>
        </a:xfrm>
      </p:grpSpPr>
      <p:sp>
        <p:nvSpPr>
          <p:cNvPr id="2180" name="Google Shape;2180;gadf1bfb236_0_2827"/>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600">
                <a:solidFill>
                  <a:srgbClr val="000000"/>
                </a:solidFill>
              </a:rPr>
              <a:t>Pollinator Conservation Principles</a:t>
            </a:r>
            <a:endParaRPr sz="3600">
              <a:solidFill>
                <a:srgbClr val="000000"/>
              </a:solidFill>
            </a:endParaRPr>
          </a:p>
        </p:txBody>
      </p:sp>
      <p:pic>
        <p:nvPicPr>
          <p:cNvPr id="2181" name="Google Shape;2181;gadf1bfb236_0_2827"/>
          <p:cNvPicPr preferRelativeResize="0"/>
          <p:nvPr/>
        </p:nvPicPr>
        <p:blipFill rotWithShape="1">
          <a:blip r:embed="rId3">
            <a:alphaModFix/>
          </a:blip>
          <a:srcRect l="24427" t="16020" r="19688" b="-159"/>
          <a:stretch/>
        </p:blipFill>
        <p:spPr>
          <a:xfrm>
            <a:off x="3518663" y="1689250"/>
            <a:ext cx="2407025" cy="2407025"/>
          </a:xfrm>
          <a:prstGeom prst="rect">
            <a:avLst/>
          </a:prstGeom>
          <a:noFill/>
          <a:ln>
            <a:noFill/>
          </a:ln>
        </p:spPr>
      </p:pic>
      <p:pic>
        <p:nvPicPr>
          <p:cNvPr id="2182" name="Google Shape;2182;gadf1bfb236_0_2827"/>
          <p:cNvPicPr preferRelativeResize="0"/>
          <p:nvPr/>
        </p:nvPicPr>
        <p:blipFill rotWithShape="1">
          <a:blip r:embed="rId4">
            <a:alphaModFix/>
          </a:blip>
          <a:srcRect l="28834" t="162" r="19611" b="22504"/>
          <a:stretch/>
        </p:blipFill>
        <p:spPr>
          <a:xfrm>
            <a:off x="6260787" y="1689217"/>
            <a:ext cx="2407025" cy="2407083"/>
          </a:xfrm>
          <a:prstGeom prst="rect">
            <a:avLst/>
          </a:prstGeom>
          <a:noFill/>
          <a:ln>
            <a:noFill/>
          </a:ln>
        </p:spPr>
      </p:pic>
      <p:sp>
        <p:nvSpPr>
          <p:cNvPr id="2183" name="Google Shape;2183;gadf1bfb236_0_2827"/>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Increase the availability of native flowering species</a:t>
            </a:r>
            <a:endParaRPr sz="2400">
              <a:latin typeface="Avenir"/>
              <a:ea typeface="Avenir"/>
              <a:cs typeface="Avenir"/>
              <a:sym typeface="Avenir"/>
            </a:endParaRPr>
          </a:p>
        </p:txBody>
      </p:sp>
      <p:sp>
        <p:nvSpPr>
          <p:cNvPr id="2184" name="Google Shape;2184;gadf1bfb236_0_2827"/>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Provide appropriate nesting substrates</a:t>
            </a:r>
            <a:endParaRPr sz="2400">
              <a:latin typeface="Avenir"/>
              <a:ea typeface="Avenir"/>
              <a:cs typeface="Avenir"/>
              <a:sym typeface="Avenir"/>
            </a:endParaRPr>
          </a:p>
        </p:txBody>
      </p:sp>
      <p:pic>
        <p:nvPicPr>
          <p:cNvPr id="2185" name="Google Shape;2185;gadf1bfb236_0_2827"/>
          <p:cNvPicPr preferRelativeResize="0"/>
          <p:nvPr/>
        </p:nvPicPr>
        <p:blipFill>
          <a:blip r:embed="rId5">
            <a:alphaModFix/>
          </a:blip>
          <a:stretch>
            <a:fillRect/>
          </a:stretch>
        </p:blipFill>
        <p:spPr>
          <a:xfrm>
            <a:off x="776575" y="1657850"/>
            <a:ext cx="2407023" cy="2407023"/>
          </a:xfrm>
          <a:prstGeom prst="rect">
            <a:avLst/>
          </a:prstGeom>
          <a:noFill/>
          <a:ln>
            <a:noFill/>
          </a:ln>
        </p:spPr>
      </p:pic>
      <p:sp>
        <p:nvSpPr>
          <p:cNvPr id="2186" name="Google Shape;2186;gadf1bfb236_0_2827"/>
          <p:cNvSpPr txBox="1">
            <a:spLocks noGrp="1"/>
          </p:cNvSpPr>
          <p:nvPr>
            <p:ph type="body" idx="3"/>
          </p:nvPr>
        </p:nvSpPr>
        <p:spPr>
          <a:xfrm>
            <a:off x="65724" y="6436751"/>
            <a:ext cx="5947800" cy="33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solidFill>
                  <a:srgbClr val="000000"/>
                </a:solidFill>
              </a:rPr>
              <a:t>Photos (L to R): Sara Morris, Sara Morris, Jennifer Hopwood, Rachel Dunham</a:t>
            </a:r>
            <a:endParaRPr sz="1000">
              <a:solidFill>
                <a:srgbClr val="000000"/>
              </a:solidFill>
            </a:endParaRPr>
          </a:p>
        </p:txBody>
      </p:sp>
      <p:sp>
        <p:nvSpPr>
          <p:cNvPr id="2187" name="Google Shape;2187;gadf1bfb236_0_2827"/>
          <p:cNvSpPr txBox="1">
            <a:spLocks noGrp="1"/>
          </p:cNvSpPr>
          <p:nvPr>
            <p:ph type="body" idx="4294967295"/>
          </p:nvPr>
        </p:nvSpPr>
        <p:spPr>
          <a:xfrm>
            <a:off x="6239800" y="4278400"/>
            <a:ext cx="2450700" cy="1608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Find alternatives to harmful pesticides</a:t>
            </a:r>
            <a:endParaRPr sz="2400">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4"/>
        <p:cNvGrpSpPr/>
        <p:nvPr/>
      </p:nvGrpSpPr>
      <p:grpSpPr>
        <a:xfrm>
          <a:off x="0" y="0"/>
          <a:ext cx="0" cy="0"/>
          <a:chOff x="0" y="0"/>
          <a:chExt cx="0" cy="0"/>
        </a:xfrm>
      </p:grpSpPr>
      <p:sp>
        <p:nvSpPr>
          <p:cNvPr id="1955" name="Google Shape;1955;gadf1bfb236_0_972"/>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400">
                <a:solidFill>
                  <a:srgbClr val="000000"/>
                </a:solidFill>
              </a:rPr>
              <a:t>Bee City USA</a:t>
            </a:r>
            <a:endParaRPr sz="3400">
              <a:solidFill>
                <a:srgbClr val="000000"/>
              </a:solidFill>
            </a:endParaRPr>
          </a:p>
        </p:txBody>
      </p:sp>
      <p:sp>
        <p:nvSpPr>
          <p:cNvPr id="1956" name="Google Shape;1956;gadf1bfb236_0_972"/>
          <p:cNvSpPr>
            <a:spLocks noGrp="1"/>
          </p:cNvSpPr>
          <p:nvPr>
            <p:ph type="pic" idx="2"/>
          </p:nvPr>
        </p:nvSpPr>
        <p:spPr>
          <a:xfrm>
            <a:off x="2038050" y="1309725"/>
            <a:ext cx="8115900" cy="4538700"/>
          </a:xfrm>
          <a:prstGeom prst="rect">
            <a:avLst/>
          </a:prstGeom>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de-DE" sz="2400">
                <a:solidFill>
                  <a:srgbClr val="000000"/>
                </a:solidFill>
                <a:latin typeface="Avenir"/>
                <a:ea typeface="Avenir"/>
                <a:cs typeface="Avenir"/>
                <a:sym typeface="Avenir"/>
              </a:rPr>
              <a:t>Bringing communities together to sustain pollinators, in particular the more than 3,600 species of native bees in this country, by increasing the abundance of native plants, providing nest sites, and reducing the use of pesticides.</a:t>
            </a:r>
            <a:endParaRPr sz="2400">
              <a:solidFill>
                <a:srgbClr val="000000"/>
              </a:solidFill>
              <a:latin typeface="Avenir"/>
              <a:ea typeface="Avenir"/>
              <a:cs typeface="Avenir"/>
              <a:sym typeface="Avenir"/>
            </a:endParaRPr>
          </a:p>
        </p:txBody>
      </p:sp>
      <p:pic>
        <p:nvPicPr>
          <p:cNvPr id="1957" name="Google Shape;1957;gadf1bfb236_0_972"/>
          <p:cNvPicPr preferRelativeResize="0"/>
          <p:nvPr/>
        </p:nvPicPr>
        <p:blipFill>
          <a:blip r:embed="rId4">
            <a:alphaModFix/>
          </a:blip>
          <a:stretch>
            <a:fillRect/>
          </a:stretch>
        </p:blipFill>
        <p:spPr>
          <a:xfrm>
            <a:off x="4949699" y="3065200"/>
            <a:ext cx="2311652" cy="1899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192" name="Google Shape;2192;gadf1bfb236_0_2838"/>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600">
                <a:solidFill>
                  <a:srgbClr val="000000"/>
                </a:solidFill>
              </a:rPr>
              <a:t>Pollinator Conservation Principles</a:t>
            </a:r>
            <a:endParaRPr sz="3600">
              <a:solidFill>
                <a:srgbClr val="000000"/>
              </a:solidFill>
            </a:endParaRPr>
          </a:p>
        </p:txBody>
      </p:sp>
      <p:pic>
        <p:nvPicPr>
          <p:cNvPr id="2193" name="Google Shape;2193;gadf1bfb236_0_2838"/>
          <p:cNvPicPr preferRelativeResize="0"/>
          <p:nvPr/>
        </p:nvPicPr>
        <p:blipFill rotWithShape="1">
          <a:blip r:embed="rId3">
            <a:alphaModFix/>
          </a:blip>
          <a:srcRect l="24427" t="16020" r="19688" b="-159"/>
          <a:stretch/>
        </p:blipFill>
        <p:spPr>
          <a:xfrm>
            <a:off x="3518663" y="1689250"/>
            <a:ext cx="2407025" cy="2407025"/>
          </a:xfrm>
          <a:prstGeom prst="rect">
            <a:avLst/>
          </a:prstGeom>
          <a:noFill/>
          <a:ln>
            <a:noFill/>
          </a:ln>
        </p:spPr>
      </p:pic>
      <p:pic>
        <p:nvPicPr>
          <p:cNvPr id="2194" name="Google Shape;2194;gadf1bfb236_0_2838"/>
          <p:cNvPicPr preferRelativeResize="0"/>
          <p:nvPr/>
        </p:nvPicPr>
        <p:blipFill rotWithShape="1">
          <a:blip r:embed="rId4">
            <a:alphaModFix/>
          </a:blip>
          <a:srcRect l="28834" t="162" r="19611" b="22504"/>
          <a:stretch/>
        </p:blipFill>
        <p:spPr>
          <a:xfrm>
            <a:off x="6260787" y="1689217"/>
            <a:ext cx="2407025" cy="2407083"/>
          </a:xfrm>
          <a:prstGeom prst="rect">
            <a:avLst/>
          </a:prstGeom>
          <a:noFill/>
          <a:ln>
            <a:noFill/>
          </a:ln>
        </p:spPr>
      </p:pic>
      <p:pic>
        <p:nvPicPr>
          <p:cNvPr id="2195" name="Google Shape;2195;gadf1bfb236_0_2838"/>
          <p:cNvPicPr preferRelativeResize="0"/>
          <p:nvPr/>
        </p:nvPicPr>
        <p:blipFill rotWithShape="1">
          <a:blip r:embed="rId5">
            <a:alphaModFix/>
          </a:blip>
          <a:srcRect l="15863" t="-660" r="19386" b="3544"/>
          <a:stretch/>
        </p:blipFill>
        <p:spPr>
          <a:xfrm>
            <a:off x="9002250" y="1689283"/>
            <a:ext cx="2407025" cy="2406966"/>
          </a:xfrm>
          <a:prstGeom prst="rect">
            <a:avLst/>
          </a:prstGeom>
          <a:noFill/>
          <a:ln>
            <a:noFill/>
          </a:ln>
        </p:spPr>
      </p:pic>
      <p:sp>
        <p:nvSpPr>
          <p:cNvPr id="2196" name="Google Shape;2196;gadf1bfb236_0_2838"/>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Increase the availability of native flowering species</a:t>
            </a:r>
            <a:endParaRPr sz="2400">
              <a:latin typeface="Avenir"/>
              <a:ea typeface="Avenir"/>
              <a:cs typeface="Avenir"/>
              <a:sym typeface="Avenir"/>
            </a:endParaRPr>
          </a:p>
        </p:txBody>
      </p:sp>
      <p:sp>
        <p:nvSpPr>
          <p:cNvPr id="2197" name="Google Shape;2197;gadf1bfb236_0_2838"/>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Provide appropriate nesting substrates</a:t>
            </a:r>
            <a:endParaRPr sz="2400">
              <a:latin typeface="Avenir"/>
              <a:ea typeface="Avenir"/>
              <a:cs typeface="Avenir"/>
              <a:sym typeface="Avenir"/>
            </a:endParaRPr>
          </a:p>
        </p:txBody>
      </p:sp>
      <p:sp>
        <p:nvSpPr>
          <p:cNvPr id="2198" name="Google Shape;2198;gadf1bfb236_0_2838"/>
          <p:cNvSpPr txBox="1">
            <a:spLocks noGrp="1"/>
          </p:cNvSpPr>
          <p:nvPr>
            <p:ph type="body" idx="4294967295"/>
          </p:nvPr>
        </p:nvSpPr>
        <p:spPr>
          <a:xfrm>
            <a:off x="6239800" y="4278400"/>
            <a:ext cx="2450700" cy="1608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Find alternatives to harmful pesticides</a:t>
            </a:r>
            <a:endParaRPr sz="2400">
              <a:latin typeface="Avenir"/>
              <a:ea typeface="Avenir"/>
              <a:cs typeface="Avenir"/>
              <a:sym typeface="Avenir"/>
            </a:endParaRPr>
          </a:p>
        </p:txBody>
      </p:sp>
      <p:sp>
        <p:nvSpPr>
          <p:cNvPr id="2199" name="Google Shape;2199;gadf1bfb236_0_2838"/>
          <p:cNvSpPr txBox="1">
            <a:spLocks noGrp="1"/>
          </p:cNvSpPr>
          <p:nvPr>
            <p:ph type="body" idx="4294967295"/>
          </p:nvPr>
        </p:nvSpPr>
        <p:spPr>
          <a:xfrm>
            <a:off x="9004300" y="4248650"/>
            <a:ext cx="2406900" cy="119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Educate and spread awareness</a:t>
            </a:r>
            <a:endParaRPr sz="2400">
              <a:latin typeface="Avenir"/>
              <a:ea typeface="Avenir"/>
              <a:cs typeface="Avenir"/>
              <a:sym typeface="Avenir"/>
            </a:endParaRPr>
          </a:p>
        </p:txBody>
      </p:sp>
      <p:pic>
        <p:nvPicPr>
          <p:cNvPr id="2200" name="Google Shape;2200;gadf1bfb236_0_2838"/>
          <p:cNvPicPr preferRelativeResize="0"/>
          <p:nvPr/>
        </p:nvPicPr>
        <p:blipFill>
          <a:blip r:embed="rId6">
            <a:alphaModFix/>
          </a:blip>
          <a:stretch>
            <a:fillRect/>
          </a:stretch>
        </p:blipFill>
        <p:spPr>
          <a:xfrm>
            <a:off x="776575" y="1657850"/>
            <a:ext cx="2407023" cy="2407023"/>
          </a:xfrm>
          <a:prstGeom prst="rect">
            <a:avLst/>
          </a:prstGeom>
          <a:noFill/>
          <a:ln>
            <a:noFill/>
          </a:ln>
        </p:spPr>
      </p:pic>
      <p:sp>
        <p:nvSpPr>
          <p:cNvPr id="2201" name="Google Shape;2201;gadf1bfb236_0_2838"/>
          <p:cNvSpPr txBox="1">
            <a:spLocks noGrp="1"/>
          </p:cNvSpPr>
          <p:nvPr>
            <p:ph type="body" idx="3"/>
          </p:nvPr>
        </p:nvSpPr>
        <p:spPr>
          <a:xfrm>
            <a:off x="65724" y="6436751"/>
            <a:ext cx="5947800" cy="33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solidFill>
                  <a:srgbClr val="000000"/>
                </a:solidFill>
              </a:rPr>
              <a:t>Photos (L to R): Sara Morris, Sara Morris, Jennifer Hopwood, Rachel Dunham</a:t>
            </a:r>
            <a:endParaRPr sz="1000">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5"/>
        <p:cNvGrpSpPr/>
        <p:nvPr/>
      </p:nvGrpSpPr>
      <p:grpSpPr>
        <a:xfrm>
          <a:off x="0" y="0"/>
          <a:ext cx="0" cy="0"/>
          <a:chOff x="0" y="0"/>
          <a:chExt cx="0" cy="0"/>
        </a:xfrm>
      </p:grpSpPr>
      <p:sp>
        <p:nvSpPr>
          <p:cNvPr id="2206" name="Google Shape;2206;gadf1bfb236_0_3816"/>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600">
                <a:solidFill>
                  <a:schemeClr val="dk1"/>
                </a:solidFill>
              </a:rPr>
              <a:t>Current Cities &amp; Campuses</a:t>
            </a:r>
            <a:endParaRPr sz="3600"/>
          </a:p>
        </p:txBody>
      </p:sp>
      <p:sp>
        <p:nvSpPr>
          <p:cNvPr id="2207" name="Google Shape;2207;gadf1bfb236_0_3816"/>
          <p:cNvSpPr/>
          <p:nvPr/>
        </p:nvSpPr>
        <p:spPr>
          <a:xfrm>
            <a:off x="10249750" y="5096350"/>
            <a:ext cx="238800" cy="216900"/>
          </a:xfrm>
          <a:prstGeom prst="ellipse">
            <a:avLst/>
          </a:prstGeom>
          <a:solidFill>
            <a:srgbClr val="52B8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gadf1bfb236_0_3816"/>
          <p:cNvSpPr/>
          <p:nvPr/>
        </p:nvSpPr>
        <p:spPr>
          <a:xfrm>
            <a:off x="10249750" y="5477350"/>
            <a:ext cx="238800" cy="216900"/>
          </a:xfrm>
          <a:prstGeom prst="ellipse">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gadf1bfb236_0_3816"/>
          <p:cNvSpPr txBox="1"/>
          <p:nvPr/>
        </p:nvSpPr>
        <p:spPr>
          <a:xfrm>
            <a:off x="10629300" y="4924043"/>
            <a:ext cx="1562700" cy="2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2400">
                <a:latin typeface="Avenir"/>
                <a:ea typeface="Avenir"/>
                <a:cs typeface="Avenir"/>
                <a:sym typeface="Avenir"/>
              </a:rPr>
              <a:t>City</a:t>
            </a:r>
            <a:endParaRPr sz="2400">
              <a:latin typeface="Avenir"/>
              <a:ea typeface="Avenir"/>
              <a:cs typeface="Avenir"/>
              <a:sym typeface="Avenir"/>
            </a:endParaRPr>
          </a:p>
        </p:txBody>
      </p:sp>
      <p:sp>
        <p:nvSpPr>
          <p:cNvPr id="2210" name="Google Shape;2210;gadf1bfb236_0_3816"/>
          <p:cNvSpPr txBox="1"/>
          <p:nvPr/>
        </p:nvSpPr>
        <p:spPr>
          <a:xfrm>
            <a:off x="10629300" y="5300811"/>
            <a:ext cx="1562700" cy="2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2400">
                <a:latin typeface="Avenir"/>
                <a:ea typeface="Avenir"/>
                <a:cs typeface="Avenir"/>
                <a:sym typeface="Avenir"/>
              </a:rPr>
              <a:t>Campus</a:t>
            </a:r>
            <a:endParaRPr sz="2400">
              <a:latin typeface="Avenir"/>
              <a:ea typeface="Avenir"/>
              <a:cs typeface="Avenir"/>
              <a:sym typeface="Aveni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14"/>
        <p:cNvGrpSpPr/>
        <p:nvPr/>
      </p:nvGrpSpPr>
      <p:grpSpPr>
        <a:xfrm>
          <a:off x="0" y="0"/>
          <a:ext cx="0" cy="0"/>
          <a:chOff x="0" y="0"/>
          <a:chExt cx="0" cy="0"/>
        </a:xfrm>
      </p:grpSpPr>
      <p:sp>
        <p:nvSpPr>
          <p:cNvPr id="2215" name="Google Shape;2215;g7537d8195f_0_635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City USA Commitments</a:t>
            </a:r>
            <a:endParaRPr sz="3600">
              <a:solidFill>
                <a:srgbClr val="000000"/>
              </a:solidFill>
            </a:endParaRPr>
          </a:p>
        </p:txBody>
      </p:sp>
      <p:pic>
        <p:nvPicPr>
          <p:cNvPr id="2216" name="Google Shape;2216;g7537d8195f_0_6354"/>
          <p:cNvPicPr preferRelativeResize="0"/>
          <p:nvPr/>
        </p:nvPicPr>
        <p:blipFill rotWithShape="1">
          <a:blip r:embed="rId3">
            <a:alphaModFix/>
          </a:blip>
          <a:srcRect l="3548" t="4479"/>
          <a:stretch/>
        </p:blipFill>
        <p:spPr>
          <a:xfrm>
            <a:off x="2075325" y="1137951"/>
            <a:ext cx="4030200" cy="5281524"/>
          </a:xfrm>
          <a:prstGeom prst="rect">
            <a:avLst/>
          </a:prstGeom>
          <a:noFill/>
          <a:ln>
            <a:noFill/>
          </a:ln>
        </p:spPr>
      </p:pic>
      <p:pic>
        <p:nvPicPr>
          <p:cNvPr id="2217" name="Google Shape;2217;g7537d8195f_0_6354"/>
          <p:cNvPicPr preferRelativeResize="0"/>
          <p:nvPr/>
        </p:nvPicPr>
        <p:blipFill rotWithShape="1">
          <a:blip r:embed="rId4">
            <a:alphaModFix/>
          </a:blip>
          <a:srcRect l="4293" t="2044" r="5510" b="3312"/>
          <a:stretch/>
        </p:blipFill>
        <p:spPr>
          <a:xfrm>
            <a:off x="6299825" y="1137950"/>
            <a:ext cx="3829175" cy="52815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g8bd34ff1ad_0_9"/>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City USA Commitments</a:t>
            </a:r>
            <a:endParaRPr sz="3600">
              <a:solidFill>
                <a:srgbClr val="000000"/>
              </a:solidFill>
            </a:endParaRPr>
          </a:p>
        </p:txBody>
      </p:sp>
      <p:sp>
        <p:nvSpPr>
          <p:cNvPr id="2223" name="Google Shape;2223;g8bd34ff1ad_0_9"/>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de-DE" sz="2400">
                <a:solidFill>
                  <a:srgbClr val="000000"/>
                </a:solidFill>
              </a:rPr>
              <a:t>Establish a Bee City USA committee to advocate for pollinators.</a:t>
            </a:r>
            <a:endParaRPr sz="2400">
              <a:solidFill>
                <a:srgbClr val="000000"/>
              </a:solidFill>
            </a:endParaRPr>
          </a:p>
          <a:p>
            <a:pPr marL="0" lvl="0" indent="0" algn="l" rtl="0">
              <a:lnSpc>
                <a:spcPct val="90000"/>
              </a:lnSpc>
              <a:spcBef>
                <a:spcPts val="1000"/>
              </a:spcBef>
              <a:spcAft>
                <a:spcPts val="0"/>
              </a:spcAft>
              <a:buSzPts val="1800"/>
              <a:buNone/>
            </a:pPr>
            <a:endParaRPr/>
          </a:p>
        </p:txBody>
      </p:sp>
      <p:pic>
        <p:nvPicPr>
          <p:cNvPr id="2224" name="Google Shape;2224;g8bd34ff1ad_0_9" descr="A group of people holding a sign posing for the camera&#10;&#10;Description automatically generated"/>
          <p:cNvPicPr preferRelativeResize="0"/>
          <p:nvPr/>
        </p:nvPicPr>
        <p:blipFill rotWithShape="1">
          <a:blip r:embed="rId3">
            <a:alphaModFix/>
          </a:blip>
          <a:srcRect/>
          <a:stretch/>
        </p:blipFill>
        <p:spPr>
          <a:xfrm>
            <a:off x="748145" y="1850735"/>
            <a:ext cx="5257800" cy="3943352"/>
          </a:xfrm>
          <a:prstGeom prst="rect">
            <a:avLst/>
          </a:prstGeom>
          <a:noFill/>
          <a:ln>
            <a:noFill/>
          </a:ln>
        </p:spPr>
      </p:pic>
      <p:pic>
        <p:nvPicPr>
          <p:cNvPr id="2225" name="Google Shape;2225;g8bd34ff1ad_0_9"/>
          <p:cNvPicPr preferRelativeResize="0"/>
          <p:nvPr/>
        </p:nvPicPr>
        <p:blipFill>
          <a:blip r:embed="rId4">
            <a:alphaModFix/>
          </a:blip>
          <a:stretch>
            <a:fillRect/>
          </a:stretch>
        </p:blipFill>
        <p:spPr>
          <a:xfrm>
            <a:off x="6234549" y="1850727"/>
            <a:ext cx="5257799" cy="394336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9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4400"/>
              <a:buNone/>
            </a:pPr>
            <a:r>
              <a:rPr lang="de-DE" sz="3600">
                <a:solidFill>
                  <a:srgbClr val="000000"/>
                </a:solidFill>
              </a:rPr>
              <a:t>Bee City Committee</a:t>
            </a:r>
            <a:endParaRPr sz="3600">
              <a:solidFill>
                <a:srgbClr val="000000"/>
              </a:solidFill>
            </a:endParaRPr>
          </a:p>
        </p:txBody>
      </p:sp>
      <p:sp>
        <p:nvSpPr>
          <p:cNvPr id="2231" name="Google Shape;2231;p91"/>
          <p:cNvSpPr txBox="1">
            <a:spLocks noGrp="1"/>
          </p:cNvSpPr>
          <p:nvPr>
            <p:ph type="body" idx="13"/>
          </p:nvPr>
        </p:nvSpPr>
        <p:spPr>
          <a:xfrm>
            <a:off x="1731963" y="1831975"/>
            <a:ext cx="1679575" cy="8953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1000"/>
              </a:spcBef>
              <a:spcAft>
                <a:spcPts val="0"/>
              </a:spcAft>
              <a:buSzPts val="2800"/>
              <a:buNone/>
            </a:pPr>
            <a:r>
              <a:rPr lang="de-DE">
                <a:solidFill>
                  <a:srgbClr val="000000"/>
                </a:solidFill>
              </a:rPr>
              <a:t>City Staff</a:t>
            </a:r>
            <a:endParaRPr>
              <a:solidFill>
                <a:srgbClr val="000000"/>
              </a:solidFill>
            </a:endParaRPr>
          </a:p>
        </p:txBody>
      </p:sp>
      <p:sp>
        <p:nvSpPr>
          <p:cNvPr id="2232" name="Google Shape;2232;p91"/>
          <p:cNvSpPr txBox="1">
            <a:spLocks noGrp="1"/>
          </p:cNvSpPr>
          <p:nvPr>
            <p:ph type="body" idx="14"/>
          </p:nvPr>
        </p:nvSpPr>
        <p:spPr>
          <a:xfrm>
            <a:off x="4063408" y="1828521"/>
            <a:ext cx="1679575" cy="8953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1000"/>
              </a:spcBef>
              <a:spcAft>
                <a:spcPts val="0"/>
              </a:spcAft>
              <a:buSzPts val="2800"/>
              <a:buNone/>
            </a:pPr>
            <a:r>
              <a:rPr lang="de-DE">
                <a:solidFill>
                  <a:srgbClr val="000000"/>
                </a:solidFill>
              </a:rPr>
              <a:t>Parks &amp; Rec Staff</a:t>
            </a:r>
            <a:endParaRPr>
              <a:solidFill>
                <a:srgbClr val="000000"/>
              </a:solidFill>
            </a:endParaRPr>
          </a:p>
        </p:txBody>
      </p:sp>
      <p:sp>
        <p:nvSpPr>
          <p:cNvPr id="2233" name="Google Shape;2233;p91"/>
          <p:cNvSpPr txBox="1">
            <a:spLocks noGrp="1"/>
          </p:cNvSpPr>
          <p:nvPr>
            <p:ph type="body" idx="15"/>
          </p:nvPr>
        </p:nvSpPr>
        <p:spPr>
          <a:xfrm>
            <a:off x="6402501" y="1828521"/>
            <a:ext cx="1679575" cy="8953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1000"/>
              </a:spcBef>
              <a:spcAft>
                <a:spcPts val="0"/>
              </a:spcAft>
              <a:buSzPts val="2800"/>
              <a:buNone/>
            </a:pPr>
            <a:r>
              <a:rPr lang="de-DE">
                <a:solidFill>
                  <a:srgbClr val="000000"/>
                </a:solidFill>
              </a:rPr>
              <a:t>Engaged citizens</a:t>
            </a:r>
            <a:endParaRPr>
              <a:solidFill>
                <a:srgbClr val="000000"/>
              </a:solidFill>
            </a:endParaRPr>
          </a:p>
        </p:txBody>
      </p:sp>
      <p:sp>
        <p:nvSpPr>
          <p:cNvPr id="2234" name="Google Shape;2234;p91"/>
          <p:cNvSpPr txBox="1">
            <a:spLocks noGrp="1"/>
          </p:cNvSpPr>
          <p:nvPr>
            <p:ph type="body" idx="16"/>
          </p:nvPr>
        </p:nvSpPr>
        <p:spPr>
          <a:xfrm>
            <a:off x="8736812" y="1832332"/>
            <a:ext cx="1679575" cy="8953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1000"/>
              </a:spcBef>
              <a:spcAft>
                <a:spcPts val="0"/>
              </a:spcAft>
              <a:buSzPts val="2800"/>
              <a:buNone/>
            </a:pPr>
            <a:r>
              <a:rPr lang="de-DE">
                <a:solidFill>
                  <a:srgbClr val="000000"/>
                </a:solidFill>
              </a:rPr>
              <a:t>Local Experts</a:t>
            </a:r>
            <a:endParaRPr>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38"/>
        <p:cNvGrpSpPr/>
        <p:nvPr/>
      </p:nvGrpSpPr>
      <p:grpSpPr>
        <a:xfrm>
          <a:off x="0" y="0"/>
          <a:ext cx="0" cy="0"/>
          <a:chOff x="0" y="0"/>
          <a:chExt cx="0" cy="0"/>
        </a:xfrm>
      </p:grpSpPr>
      <p:sp>
        <p:nvSpPr>
          <p:cNvPr id="2239" name="Google Shape;2239;g7537d8195f_0_636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City USA Commitments</a:t>
            </a:r>
            <a:endParaRPr sz="3600">
              <a:solidFill>
                <a:srgbClr val="000000"/>
              </a:solidFill>
            </a:endParaRPr>
          </a:p>
        </p:txBody>
      </p:sp>
      <p:sp>
        <p:nvSpPr>
          <p:cNvPr id="2240" name="Google Shape;2240;g7537d8195f_0_6360"/>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de-DE" sz="2400">
                <a:solidFill>
                  <a:srgbClr val="000000"/>
                </a:solidFill>
              </a:rPr>
              <a:t>Create and enhance pollinator habitat on public and private land.</a:t>
            </a:r>
            <a:endParaRPr sz="2400">
              <a:solidFill>
                <a:srgbClr val="000000"/>
              </a:solidFill>
            </a:endParaRPr>
          </a:p>
        </p:txBody>
      </p:sp>
      <p:pic>
        <p:nvPicPr>
          <p:cNvPr id="2241" name="Google Shape;2241;g7537d8195f_0_6360"/>
          <p:cNvPicPr preferRelativeResize="0"/>
          <p:nvPr/>
        </p:nvPicPr>
        <p:blipFill rotWithShape="1">
          <a:blip r:embed="rId3">
            <a:alphaModFix/>
          </a:blip>
          <a:srcRect l="9068" r="3815"/>
          <a:stretch/>
        </p:blipFill>
        <p:spPr>
          <a:xfrm>
            <a:off x="209850" y="1815175"/>
            <a:ext cx="4661263" cy="4013152"/>
          </a:xfrm>
          <a:prstGeom prst="rect">
            <a:avLst/>
          </a:prstGeom>
          <a:noFill/>
          <a:ln>
            <a:noFill/>
          </a:ln>
        </p:spPr>
      </p:pic>
      <p:pic>
        <p:nvPicPr>
          <p:cNvPr id="2242" name="Google Shape;2242;g7537d8195f_0_6360"/>
          <p:cNvPicPr preferRelativeResize="0"/>
          <p:nvPr/>
        </p:nvPicPr>
        <p:blipFill rotWithShape="1">
          <a:blip r:embed="rId4">
            <a:alphaModFix/>
          </a:blip>
          <a:srcRect/>
          <a:stretch/>
        </p:blipFill>
        <p:spPr>
          <a:xfrm>
            <a:off x="5029250" y="1818900"/>
            <a:ext cx="3009863" cy="4013144"/>
          </a:xfrm>
          <a:prstGeom prst="rect">
            <a:avLst/>
          </a:prstGeom>
          <a:noFill/>
          <a:ln>
            <a:noFill/>
          </a:ln>
        </p:spPr>
      </p:pic>
      <p:pic>
        <p:nvPicPr>
          <p:cNvPr id="2243" name="Google Shape;2243;g7537d8195f_0_6360"/>
          <p:cNvPicPr preferRelativeResize="0"/>
          <p:nvPr/>
        </p:nvPicPr>
        <p:blipFill rotWithShape="1">
          <a:blip r:embed="rId5">
            <a:alphaModFix/>
          </a:blip>
          <a:srcRect r="28602"/>
          <a:stretch/>
        </p:blipFill>
        <p:spPr>
          <a:xfrm>
            <a:off x="8197251" y="1825900"/>
            <a:ext cx="3799375" cy="40131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47"/>
        <p:cNvGrpSpPr/>
        <p:nvPr/>
      </p:nvGrpSpPr>
      <p:grpSpPr>
        <a:xfrm>
          <a:off x="0" y="0"/>
          <a:ext cx="0" cy="0"/>
          <a:chOff x="0" y="0"/>
          <a:chExt cx="0" cy="0"/>
        </a:xfrm>
      </p:grpSpPr>
      <p:sp>
        <p:nvSpPr>
          <p:cNvPr id="2248" name="Google Shape;2248;g7537d8195f_0_338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000000"/>
                </a:solidFill>
              </a:rPr>
              <a:t>Integrated Pest Management (IPM) Plan</a:t>
            </a:r>
            <a:endParaRPr sz="3600">
              <a:solidFill>
                <a:srgbClr val="000000"/>
              </a:solidFill>
            </a:endParaRPr>
          </a:p>
        </p:txBody>
      </p:sp>
      <p:pic>
        <p:nvPicPr>
          <p:cNvPr id="2249" name="Google Shape;2249;g7537d8195f_0_3382"/>
          <p:cNvPicPr preferRelativeResize="0"/>
          <p:nvPr/>
        </p:nvPicPr>
        <p:blipFill rotWithShape="1">
          <a:blip r:embed="rId3">
            <a:alphaModFix/>
          </a:blip>
          <a:srcRect t="1642"/>
          <a:stretch/>
        </p:blipFill>
        <p:spPr>
          <a:xfrm>
            <a:off x="795212" y="1459362"/>
            <a:ext cx="3458122" cy="4499358"/>
          </a:xfrm>
          <a:prstGeom prst="rect">
            <a:avLst/>
          </a:prstGeom>
          <a:noFill/>
          <a:ln>
            <a:noFill/>
          </a:ln>
        </p:spPr>
      </p:pic>
      <p:pic>
        <p:nvPicPr>
          <p:cNvPr id="2250" name="Google Shape;2250;g7537d8195f_0_3382"/>
          <p:cNvPicPr preferRelativeResize="0"/>
          <p:nvPr/>
        </p:nvPicPr>
        <p:blipFill rotWithShape="1">
          <a:blip r:embed="rId4">
            <a:alphaModFix/>
          </a:blip>
          <a:srcRect/>
          <a:stretch/>
        </p:blipFill>
        <p:spPr>
          <a:xfrm>
            <a:off x="4376764" y="1459362"/>
            <a:ext cx="3457523" cy="4499359"/>
          </a:xfrm>
          <a:prstGeom prst="rect">
            <a:avLst/>
          </a:prstGeom>
          <a:noFill/>
          <a:ln>
            <a:noFill/>
          </a:ln>
        </p:spPr>
      </p:pic>
      <p:pic>
        <p:nvPicPr>
          <p:cNvPr id="2251" name="Google Shape;2251;g7537d8195f_0_3382"/>
          <p:cNvPicPr preferRelativeResize="0"/>
          <p:nvPr/>
        </p:nvPicPr>
        <p:blipFill rotWithShape="1">
          <a:blip r:embed="rId5">
            <a:alphaModFix/>
          </a:blip>
          <a:srcRect/>
          <a:stretch/>
        </p:blipFill>
        <p:spPr>
          <a:xfrm>
            <a:off x="7957732" y="1459362"/>
            <a:ext cx="3469796" cy="449935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55"/>
        <p:cNvGrpSpPr/>
        <p:nvPr/>
      </p:nvGrpSpPr>
      <p:grpSpPr>
        <a:xfrm>
          <a:off x="0" y="0"/>
          <a:ext cx="0" cy="0"/>
          <a:chOff x="0" y="0"/>
          <a:chExt cx="0" cy="0"/>
        </a:xfrm>
      </p:grpSpPr>
      <p:sp>
        <p:nvSpPr>
          <p:cNvPr id="2256" name="Google Shape;2256;g7537d8195f_0_3391"/>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000000"/>
                </a:solidFill>
              </a:rPr>
              <a:t>Recommended Native Plant List</a:t>
            </a:r>
            <a:endParaRPr sz="3600">
              <a:solidFill>
                <a:srgbClr val="000000"/>
              </a:solidFill>
            </a:endParaRPr>
          </a:p>
        </p:txBody>
      </p:sp>
      <p:pic>
        <p:nvPicPr>
          <p:cNvPr id="2257" name="Google Shape;2257;g7537d8195f_0_3391"/>
          <p:cNvPicPr preferRelativeResize="0"/>
          <p:nvPr/>
        </p:nvPicPr>
        <p:blipFill rotWithShape="1">
          <a:blip r:embed="rId3">
            <a:alphaModFix/>
          </a:blip>
          <a:srcRect l="1302" t="2600"/>
          <a:stretch/>
        </p:blipFill>
        <p:spPr>
          <a:xfrm>
            <a:off x="956450" y="1440950"/>
            <a:ext cx="3418525" cy="4406350"/>
          </a:xfrm>
          <a:prstGeom prst="rect">
            <a:avLst/>
          </a:prstGeom>
          <a:noFill/>
          <a:ln>
            <a:noFill/>
          </a:ln>
        </p:spPr>
      </p:pic>
      <p:pic>
        <p:nvPicPr>
          <p:cNvPr id="2258" name="Google Shape;2258;g7537d8195f_0_3391"/>
          <p:cNvPicPr preferRelativeResize="0"/>
          <p:nvPr/>
        </p:nvPicPr>
        <p:blipFill rotWithShape="1">
          <a:blip r:embed="rId4">
            <a:alphaModFix/>
          </a:blip>
          <a:srcRect/>
          <a:stretch/>
        </p:blipFill>
        <p:spPr>
          <a:xfrm>
            <a:off x="4595625" y="1440950"/>
            <a:ext cx="6812355" cy="44063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2263" name="Google Shape;2263;g7537d8195f_0_636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City USA Commitments</a:t>
            </a:r>
            <a:endParaRPr sz="3600">
              <a:solidFill>
                <a:srgbClr val="000000"/>
              </a:solidFill>
            </a:endParaRPr>
          </a:p>
        </p:txBody>
      </p:sp>
      <p:sp>
        <p:nvSpPr>
          <p:cNvPr id="2264" name="Google Shape;2264;g7537d8195f_0_6366"/>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de-DE" sz="2400">
                <a:solidFill>
                  <a:srgbClr val="000000"/>
                </a:solidFill>
              </a:rPr>
              <a:t>Make city or county policies and plans pollinator-conscious.</a:t>
            </a:r>
            <a:endParaRPr sz="2400">
              <a:solidFill>
                <a:srgbClr val="000000"/>
              </a:solidFill>
            </a:endParaRPr>
          </a:p>
          <a:p>
            <a:pPr marL="0" lvl="0" indent="0" algn="ctr" rtl="0">
              <a:lnSpc>
                <a:spcPct val="90000"/>
              </a:lnSpc>
              <a:spcBef>
                <a:spcPts val="1000"/>
              </a:spcBef>
              <a:spcAft>
                <a:spcPts val="0"/>
              </a:spcAft>
              <a:buSzPts val="1800"/>
              <a:buNone/>
            </a:pPr>
            <a:endParaRPr/>
          </a:p>
        </p:txBody>
      </p:sp>
      <p:pic>
        <p:nvPicPr>
          <p:cNvPr id="2265" name="Google Shape;2265;g7537d8195f_0_6366"/>
          <p:cNvPicPr preferRelativeResize="0"/>
          <p:nvPr/>
        </p:nvPicPr>
        <p:blipFill rotWithShape="1">
          <a:blip r:embed="rId3">
            <a:alphaModFix/>
          </a:blip>
          <a:srcRect/>
          <a:stretch/>
        </p:blipFill>
        <p:spPr>
          <a:xfrm>
            <a:off x="5850075" y="1846200"/>
            <a:ext cx="5960926" cy="3973951"/>
          </a:xfrm>
          <a:prstGeom prst="rect">
            <a:avLst/>
          </a:prstGeom>
          <a:noFill/>
          <a:ln>
            <a:noFill/>
          </a:ln>
        </p:spPr>
      </p:pic>
      <p:pic>
        <p:nvPicPr>
          <p:cNvPr id="2266" name="Google Shape;2266;g7537d8195f_0_6366"/>
          <p:cNvPicPr preferRelativeResize="0"/>
          <p:nvPr/>
        </p:nvPicPr>
        <p:blipFill>
          <a:blip r:embed="rId4">
            <a:alphaModFix/>
          </a:blip>
          <a:stretch>
            <a:fillRect/>
          </a:stretch>
        </p:blipFill>
        <p:spPr>
          <a:xfrm>
            <a:off x="358975" y="1847575"/>
            <a:ext cx="5298598" cy="39739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sp>
        <p:nvSpPr>
          <p:cNvPr id="2271" name="Google Shape;2271;g7537d8195f_0_637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City USA Commitments</a:t>
            </a:r>
            <a:endParaRPr sz="3600">
              <a:solidFill>
                <a:srgbClr val="000000"/>
              </a:solidFill>
            </a:endParaRPr>
          </a:p>
        </p:txBody>
      </p:sp>
      <p:sp>
        <p:nvSpPr>
          <p:cNvPr id="2272" name="Google Shape;2272;g7537d8195f_0_6372"/>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de-DE" sz="2400">
                <a:solidFill>
                  <a:srgbClr val="000000"/>
                </a:solidFill>
              </a:rPr>
              <a:t>Host pollinator awareness events.</a:t>
            </a:r>
            <a:endParaRPr sz="2400">
              <a:solidFill>
                <a:srgbClr val="000000"/>
              </a:solidFill>
            </a:endParaRPr>
          </a:p>
          <a:p>
            <a:pPr marL="0" lvl="0" indent="0" algn="ctr" rtl="0">
              <a:lnSpc>
                <a:spcPct val="90000"/>
              </a:lnSpc>
              <a:spcBef>
                <a:spcPts val="1000"/>
              </a:spcBef>
              <a:spcAft>
                <a:spcPts val="0"/>
              </a:spcAft>
              <a:buSzPts val="1800"/>
              <a:buNone/>
            </a:pPr>
            <a:endParaRPr/>
          </a:p>
        </p:txBody>
      </p:sp>
      <p:pic>
        <p:nvPicPr>
          <p:cNvPr id="2273" name="Google Shape;2273;g7537d8195f_0_6372"/>
          <p:cNvPicPr preferRelativeResize="0"/>
          <p:nvPr/>
        </p:nvPicPr>
        <p:blipFill rotWithShape="1">
          <a:blip r:embed="rId3">
            <a:alphaModFix/>
          </a:blip>
          <a:srcRect/>
          <a:stretch/>
        </p:blipFill>
        <p:spPr>
          <a:xfrm>
            <a:off x="1120425" y="1837224"/>
            <a:ext cx="5970924" cy="4001100"/>
          </a:xfrm>
          <a:prstGeom prst="rect">
            <a:avLst/>
          </a:prstGeom>
          <a:noFill/>
          <a:ln>
            <a:noFill/>
          </a:ln>
        </p:spPr>
      </p:pic>
      <p:pic>
        <p:nvPicPr>
          <p:cNvPr id="2274" name="Google Shape;2274;g7537d8195f_0_6372"/>
          <p:cNvPicPr preferRelativeResize="0"/>
          <p:nvPr/>
        </p:nvPicPr>
        <p:blipFill rotWithShape="1">
          <a:blip r:embed="rId4">
            <a:alphaModFix/>
          </a:blip>
          <a:srcRect r="28636"/>
          <a:stretch/>
        </p:blipFill>
        <p:spPr>
          <a:xfrm>
            <a:off x="7253075" y="1837225"/>
            <a:ext cx="3807182" cy="40010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1"/>
        <p:cNvGrpSpPr/>
        <p:nvPr/>
      </p:nvGrpSpPr>
      <p:grpSpPr>
        <a:xfrm>
          <a:off x="0" y="0"/>
          <a:ext cx="0" cy="0"/>
          <a:chOff x="0" y="0"/>
          <a:chExt cx="0" cy="0"/>
        </a:xfrm>
      </p:grpSpPr>
      <p:sp>
        <p:nvSpPr>
          <p:cNvPr id="1962" name="Google Shape;1962;gadf1bfb236_0_2803"/>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400">
                <a:solidFill>
                  <a:srgbClr val="000000"/>
                </a:solidFill>
              </a:rPr>
              <a:t>Bee City USA</a:t>
            </a:r>
            <a:endParaRPr sz="3400">
              <a:solidFill>
                <a:srgbClr val="000000"/>
              </a:solidFill>
            </a:endParaRPr>
          </a:p>
        </p:txBody>
      </p:sp>
      <p:sp>
        <p:nvSpPr>
          <p:cNvPr id="1963" name="Google Shape;1963;gadf1bfb236_0_2803"/>
          <p:cNvSpPr>
            <a:spLocks noGrp="1"/>
          </p:cNvSpPr>
          <p:nvPr>
            <p:ph type="pic" idx="2"/>
          </p:nvPr>
        </p:nvSpPr>
        <p:spPr>
          <a:xfrm>
            <a:off x="2038050" y="1309725"/>
            <a:ext cx="8115900" cy="4538700"/>
          </a:xfrm>
          <a:prstGeom prst="rect">
            <a:avLst/>
          </a:prstGeom>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de-DE" sz="2400">
                <a:solidFill>
                  <a:srgbClr val="000000"/>
                </a:solidFill>
                <a:latin typeface="Avenir"/>
                <a:ea typeface="Avenir"/>
                <a:cs typeface="Avenir"/>
                <a:sym typeface="Avenir"/>
              </a:rPr>
              <a:t>Bringing communities together to sustain pollinators, in particular the more than 3,600 species of </a:t>
            </a:r>
            <a:r>
              <a:rPr lang="de-DE" sz="2400" b="1">
                <a:solidFill>
                  <a:srgbClr val="990000"/>
                </a:solidFill>
                <a:latin typeface="Avenir"/>
                <a:ea typeface="Avenir"/>
                <a:cs typeface="Avenir"/>
                <a:sym typeface="Avenir"/>
              </a:rPr>
              <a:t>native bees</a:t>
            </a:r>
            <a:r>
              <a:rPr lang="de-DE" sz="2400">
                <a:solidFill>
                  <a:srgbClr val="000000"/>
                </a:solidFill>
                <a:latin typeface="Avenir"/>
                <a:ea typeface="Avenir"/>
                <a:cs typeface="Avenir"/>
                <a:sym typeface="Avenir"/>
              </a:rPr>
              <a:t> in this country, by increasing the abundance of native plants, providing nest sites, and reducing the use of pesticides.</a:t>
            </a:r>
            <a:endParaRPr sz="2400">
              <a:solidFill>
                <a:srgbClr val="000000"/>
              </a:solidFill>
              <a:latin typeface="Avenir"/>
              <a:ea typeface="Avenir"/>
              <a:cs typeface="Avenir"/>
              <a:sym typeface="Avenir"/>
            </a:endParaRPr>
          </a:p>
        </p:txBody>
      </p:sp>
      <p:pic>
        <p:nvPicPr>
          <p:cNvPr id="1964" name="Google Shape;1964;gadf1bfb236_0_2803"/>
          <p:cNvPicPr preferRelativeResize="0"/>
          <p:nvPr/>
        </p:nvPicPr>
        <p:blipFill>
          <a:blip r:embed="rId4">
            <a:alphaModFix/>
          </a:blip>
          <a:stretch>
            <a:fillRect/>
          </a:stretch>
        </p:blipFill>
        <p:spPr>
          <a:xfrm>
            <a:off x="4949699" y="3065200"/>
            <a:ext cx="2311652" cy="1899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78"/>
        <p:cNvGrpSpPr/>
        <p:nvPr/>
      </p:nvGrpSpPr>
      <p:grpSpPr>
        <a:xfrm>
          <a:off x="0" y="0"/>
          <a:ext cx="0" cy="0"/>
          <a:chOff x="0" y="0"/>
          <a:chExt cx="0" cy="0"/>
        </a:xfrm>
      </p:grpSpPr>
      <p:sp>
        <p:nvSpPr>
          <p:cNvPr id="2279" name="Google Shape;2279;g7537d8195f_0_637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City USA Commitments</a:t>
            </a:r>
            <a:endParaRPr sz="3600">
              <a:solidFill>
                <a:srgbClr val="000000"/>
              </a:solidFill>
            </a:endParaRPr>
          </a:p>
        </p:txBody>
      </p:sp>
      <p:sp>
        <p:nvSpPr>
          <p:cNvPr id="2280" name="Google Shape;2280;g7537d8195f_0_6378"/>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de-DE" sz="2400">
                <a:solidFill>
                  <a:srgbClr val="000000"/>
                </a:solidFill>
              </a:rPr>
              <a:t>Publicly acknowledge Bee City USA affiliation with signs and an online presence.</a:t>
            </a:r>
            <a:endParaRPr sz="2400">
              <a:solidFill>
                <a:srgbClr val="000000"/>
              </a:solidFill>
            </a:endParaRPr>
          </a:p>
          <a:p>
            <a:pPr marL="0" lvl="0" indent="0" algn="ctr" rtl="0">
              <a:lnSpc>
                <a:spcPct val="90000"/>
              </a:lnSpc>
              <a:spcBef>
                <a:spcPts val="1000"/>
              </a:spcBef>
              <a:spcAft>
                <a:spcPts val="0"/>
              </a:spcAft>
              <a:buSzPts val="1800"/>
              <a:buNone/>
            </a:pPr>
            <a:endParaRPr/>
          </a:p>
        </p:txBody>
      </p:sp>
      <p:pic>
        <p:nvPicPr>
          <p:cNvPr id="2281" name="Google Shape;2281;g7537d8195f_0_6378"/>
          <p:cNvPicPr preferRelativeResize="0"/>
          <p:nvPr/>
        </p:nvPicPr>
        <p:blipFill>
          <a:blip r:embed="rId3">
            <a:alphaModFix/>
          </a:blip>
          <a:stretch>
            <a:fillRect/>
          </a:stretch>
        </p:blipFill>
        <p:spPr>
          <a:xfrm>
            <a:off x="1564774" y="2147550"/>
            <a:ext cx="4089701" cy="4103548"/>
          </a:xfrm>
          <a:prstGeom prst="rect">
            <a:avLst/>
          </a:prstGeom>
          <a:noFill/>
          <a:ln>
            <a:noFill/>
          </a:ln>
        </p:spPr>
      </p:pic>
      <p:pic>
        <p:nvPicPr>
          <p:cNvPr id="2282" name="Google Shape;2282;g7537d8195f_0_6378"/>
          <p:cNvPicPr preferRelativeResize="0"/>
          <p:nvPr/>
        </p:nvPicPr>
        <p:blipFill>
          <a:blip r:embed="rId4">
            <a:alphaModFix/>
          </a:blip>
          <a:stretch>
            <a:fillRect/>
          </a:stretch>
        </p:blipFill>
        <p:spPr>
          <a:xfrm>
            <a:off x="6264074" y="2314887"/>
            <a:ext cx="3952875" cy="34099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86"/>
        <p:cNvGrpSpPr/>
        <p:nvPr/>
      </p:nvGrpSpPr>
      <p:grpSpPr>
        <a:xfrm>
          <a:off x="0" y="0"/>
          <a:ext cx="0" cy="0"/>
          <a:chOff x="0" y="0"/>
          <a:chExt cx="0" cy="0"/>
        </a:xfrm>
      </p:grpSpPr>
      <p:sp>
        <p:nvSpPr>
          <p:cNvPr id="2287" name="Google Shape;2287;g7537d8195f_0_638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City USA Commitments</a:t>
            </a:r>
            <a:endParaRPr sz="3600">
              <a:solidFill>
                <a:srgbClr val="000000"/>
              </a:solidFill>
            </a:endParaRPr>
          </a:p>
        </p:txBody>
      </p:sp>
      <p:sp>
        <p:nvSpPr>
          <p:cNvPr id="2288" name="Google Shape;2288;g7537d8195f_0_6384"/>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de-DE" sz="2400">
                <a:solidFill>
                  <a:srgbClr val="000000"/>
                </a:solidFill>
              </a:rPr>
              <a:t>Annually apply for renewal and report on last year’s activities.</a:t>
            </a:r>
            <a:endParaRPr sz="2400">
              <a:solidFill>
                <a:srgbClr val="000000"/>
              </a:solidFill>
            </a:endParaRPr>
          </a:p>
          <a:p>
            <a:pPr marL="0" lvl="0" indent="0" algn="ctr" rtl="0">
              <a:lnSpc>
                <a:spcPct val="90000"/>
              </a:lnSpc>
              <a:spcBef>
                <a:spcPts val="1000"/>
              </a:spcBef>
              <a:spcAft>
                <a:spcPts val="0"/>
              </a:spcAft>
              <a:buSzPts val="1800"/>
              <a:buNone/>
            </a:pPr>
            <a:endParaRPr/>
          </a:p>
        </p:txBody>
      </p:sp>
      <p:pic>
        <p:nvPicPr>
          <p:cNvPr id="2289" name="Google Shape;2289;g7537d8195f_0_6384"/>
          <p:cNvPicPr preferRelativeResize="0"/>
          <p:nvPr/>
        </p:nvPicPr>
        <p:blipFill rotWithShape="1">
          <a:blip r:embed="rId3">
            <a:alphaModFix/>
          </a:blip>
          <a:srcRect/>
          <a:stretch/>
        </p:blipFill>
        <p:spPr>
          <a:xfrm>
            <a:off x="1227400" y="1983925"/>
            <a:ext cx="3059025" cy="3962475"/>
          </a:xfrm>
          <a:prstGeom prst="rect">
            <a:avLst/>
          </a:prstGeom>
          <a:noFill/>
          <a:ln>
            <a:noFill/>
          </a:ln>
        </p:spPr>
      </p:pic>
      <p:pic>
        <p:nvPicPr>
          <p:cNvPr id="2290" name="Google Shape;2290;g7537d8195f_0_6384"/>
          <p:cNvPicPr preferRelativeResize="0"/>
          <p:nvPr/>
        </p:nvPicPr>
        <p:blipFill rotWithShape="1">
          <a:blip r:embed="rId4">
            <a:alphaModFix/>
          </a:blip>
          <a:srcRect/>
          <a:stretch/>
        </p:blipFill>
        <p:spPr>
          <a:xfrm>
            <a:off x="4559025" y="1978458"/>
            <a:ext cx="3059026" cy="3968868"/>
          </a:xfrm>
          <a:prstGeom prst="rect">
            <a:avLst/>
          </a:prstGeom>
          <a:noFill/>
          <a:ln>
            <a:noFill/>
          </a:ln>
        </p:spPr>
      </p:pic>
      <p:pic>
        <p:nvPicPr>
          <p:cNvPr id="2291" name="Google Shape;2291;g7537d8195f_0_6384"/>
          <p:cNvPicPr preferRelativeResize="0"/>
          <p:nvPr/>
        </p:nvPicPr>
        <p:blipFill rotWithShape="1">
          <a:blip r:embed="rId5">
            <a:alphaModFix/>
          </a:blip>
          <a:srcRect l="1730" t="1144" r="2124" b="2673"/>
          <a:stretch/>
        </p:blipFill>
        <p:spPr>
          <a:xfrm>
            <a:off x="7948800" y="2022775"/>
            <a:ext cx="2992875" cy="38175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95"/>
        <p:cNvGrpSpPr/>
        <p:nvPr/>
      </p:nvGrpSpPr>
      <p:grpSpPr>
        <a:xfrm>
          <a:off x="0" y="0"/>
          <a:ext cx="0" cy="0"/>
          <a:chOff x="0" y="0"/>
          <a:chExt cx="0" cy="0"/>
        </a:xfrm>
      </p:grpSpPr>
      <p:sp>
        <p:nvSpPr>
          <p:cNvPr id="2296" name="Google Shape;2296;g7537d8195f_0_639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City USA Commitments</a:t>
            </a:r>
            <a:endParaRPr sz="3600">
              <a:solidFill>
                <a:srgbClr val="000000"/>
              </a:solidFill>
            </a:endParaRPr>
          </a:p>
        </p:txBody>
      </p:sp>
      <p:sp>
        <p:nvSpPr>
          <p:cNvPr id="2297" name="Google Shape;2297;g7537d8195f_0_6390"/>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de-DE" sz="2400">
                <a:solidFill>
                  <a:srgbClr val="000000"/>
                </a:solidFill>
              </a:rPr>
              <a:t>Pay initial application and annual renewal fees.</a:t>
            </a:r>
            <a:endParaRPr sz="2400">
              <a:solidFill>
                <a:srgbClr val="000000"/>
              </a:solidFill>
            </a:endParaRPr>
          </a:p>
          <a:p>
            <a:pPr marL="0" lvl="0" indent="0" algn="ctr" rtl="0">
              <a:lnSpc>
                <a:spcPct val="90000"/>
              </a:lnSpc>
              <a:spcBef>
                <a:spcPts val="1000"/>
              </a:spcBef>
              <a:spcAft>
                <a:spcPts val="0"/>
              </a:spcAft>
              <a:buSzPts val="1800"/>
              <a:buNone/>
            </a:pPr>
            <a:endParaRPr/>
          </a:p>
        </p:txBody>
      </p:sp>
      <p:sp>
        <p:nvSpPr>
          <p:cNvPr id="2298" name="Google Shape;2298;g7537d8195f_0_6390"/>
          <p:cNvSpPr txBox="1">
            <a:spLocks noGrp="1"/>
          </p:cNvSpPr>
          <p:nvPr>
            <p:ph type="body" idx="3"/>
          </p:nvPr>
        </p:nvSpPr>
        <p:spPr>
          <a:xfrm>
            <a:off x="4063350" y="2071350"/>
            <a:ext cx="4065300" cy="3606900"/>
          </a:xfrm>
          <a:prstGeom prst="rect">
            <a:avLst/>
          </a:prstGeom>
          <a:noFill/>
          <a:ln>
            <a:noFill/>
          </a:ln>
        </p:spPr>
        <p:txBody>
          <a:bodyPr spcFirstLastPara="1" wrap="square" lIns="91425" tIns="45700" rIns="91425" bIns="45700" anchor="ctr" anchorCtr="0">
            <a:noAutofit/>
          </a:bodyPr>
          <a:lstStyle/>
          <a:p>
            <a:pPr marL="50800" lvl="0" indent="0" algn="l" rtl="0">
              <a:lnSpc>
                <a:spcPct val="90000"/>
              </a:lnSpc>
              <a:spcBef>
                <a:spcPts val="1000"/>
              </a:spcBef>
              <a:spcAft>
                <a:spcPts val="0"/>
              </a:spcAft>
              <a:buClr>
                <a:srgbClr val="000000"/>
              </a:buClr>
              <a:buSzPts val="2800"/>
              <a:buFont typeface="Arial"/>
              <a:buNone/>
            </a:pPr>
            <a:r>
              <a:rPr lang="de-DE" sz="2400">
                <a:solidFill>
                  <a:srgbClr val="000000"/>
                </a:solidFill>
              </a:rPr>
              <a:t>Fee Based on Population:</a:t>
            </a:r>
            <a:endParaRPr sz="2400">
              <a:solidFill>
                <a:srgbClr val="000000"/>
              </a:solidFill>
            </a:endParaRPr>
          </a:p>
          <a:p>
            <a:pPr marL="457200" lvl="0" indent="-381000" algn="l" rtl="0">
              <a:lnSpc>
                <a:spcPct val="90000"/>
              </a:lnSpc>
              <a:spcBef>
                <a:spcPts val="1000"/>
              </a:spcBef>
              <a:spcAft>
                <a:spcPts val="0"/>
              </a:spcAft>
              <a:buClr>
                <a:srgbClr val="000000"/>
              </a:buClr>
              <a:buSzPts val="2400"/>
              <a:buFont typeface="Avenir"/>
              <a:buChar char="•"/>
            </a:pPr>
            <a:r>
              <a:rPr lang="de-DE" sz="2400">
                <a:solidFill>
                  <a:srgbClr val="000000"/>
                </a:solidFill>
              </a:rPr>
              <a:t>&lt;9,999   ($100)</a:t>
            </a:r>
            <a:endParaRPr sz="2400">
              <a:solidFill>
                <a:srgbClr val="000000"/>
              </a:solidFill>
            </a:endParaRPr>
          </a:p>
          <a:p>
            <a:pPr marL="457200" lvl="0" indent="-381000" algn="l" rtl="0">
              <a:lnSpc>
                <a:spcPct val="90000"/>
              </a:lnSpc>
              <a:spcBef>
                <a:spcPts val="1000"/>
              </a:spcBef>
              <a:spcAft>
                <a:spcPts val="0"/>
              </a:spcAft>
              <a:buClr>
                <a:srgbClr val="000000"/>
              </a:buClr>
              <a:buSzPts val="2400"/>
              <a:buFont typeface="Avenir"/>
              <a:buChar char="•"/>
            </a:pPr>
            <a:r>
              <a:rPr lang="de-DE" sz="2400">
                <a:solidFill>
                  <a:srgbClr val="000000"/>
                </a:solidFill>
              </a:rPr>
              <a:t>10,000 - 24,999   ($200)</a:t>
            </a:r>
            <a:endParaRPr sz="2400">
              <a:solidFill>
                <a:srgbClr val="000000"/>
              </a:solidFill>
            </a:endParaRPr>
          </a:p>
          <a:p>
            <a:pPr marL="457200" lvl="0" indent="-381000" algn="l" rtl="0">
              <a:lnSpc>
                <a:spcPct val="90000"/>
              </a:lnSpc>
              <a:spcBef>
                <a:spcPts val="1000"/>
              </a:spcBef>
              <a:spcAft>
                <a:spcPts val="0"/>
              </a:spcAft>
              <a:buClr>
                <a:srgbClr val="000000"/>
              </a:buClr>
              <a:buSzPts val="2400"/>
              <a:buFont typeface="Avenir"/>
              <a:buChar char="•"/>
            </a:pPr>
            <a:r>
              <a:rPr lang="de-DE" sz="2400">
                <a:solidFill>
                  <a:srgbClr val="000000"/>
                </a:solidFill>
              </a:rPr>
              <a:t>25,000 - 49,999   ($300)</a:t>
            </a:r>
            <a:endParaRPr sz="2400">
              <a:solidFill>
                <a:srgbClr val="000000"/>
              </a:solidFill>
            </a:endParaRPr>
          </a:p>
          <a:p>
            <a:pPr marL="457200" lvl="0" indent="-381000" algn="l" rtl="0">
              <a:lnSpc>
                <a:spcPct val="90000"/>
              </a:lnSpc>
              <a:spcBef>
                <a:spcPts val="1000"/>
              </a:spcBef>
              <a:spcAft>
                <a:spcPts val="0"/>
              </a:spcAft>
              <a:buClr>
                <a:srgbClr val="000000"/>
              </a:buClr>
              <a:buSzPts val="2400"/>
              <a:buFont typeface="Avenir"/>
              <a:buChar char="•"/>
            </a:pPr>
            <a:r>
              <a:rPr lang="de-DE" sz="2400">
                <a:solidFill>
                  <a:srgbClr val="000000"/>
                </a:solidFill>
              </a:rPr>
              <a:t>50,000 - 99,999   ($400)</a:t>
            </a:r>
            <a:endParaRPr sz="2400">
              <a:solidFill>
                <a:srgbClr val="000000"/>
              </a:solidFill>
            </a:endParaRPr>
          </a:p>
          <a:p>
            <a:pPr marL="457200" lvl="0" indent="-381000" algn="l" rtl="0">
              <a:lnSpc>
                <a:spcPct val="90000"/>
              </a:lnSpc>
              <a:spcBef>
                <a:spcPts val="1000"/>
              </a:spcBef>
              <a:spcAft>
                <a:spcPts val="0"/>
              </a:spcAft>
              <a:buClr>
                <a:srgbClr val="000000"/>
              </a:buClr>
              <a:buSzPts val="2400"/>
              <a:buFont typeface="Avenir"/>
              <a:buChar char="•"/>
            </a:pPr>
            <a:r>
              <a:rPr lang="de-DE" sz="2400">
                <a:solidFill>
                  <a:srgbClr val="000000"/>
                </a:solidFill>
              </a:rPr>
              <a:t>&gt;100,000   ($500)​</a:t>
            </a:r>
            <a:endParaRPr sz="2400">
              <a:solidFill>
                <a:srgbClr val="000000"/>
              </a:solidFill>
            </a:endParaRPr>
          </a:p>
          <a:p>
            <a:pPr marL="457200" lvl="0" indent="-228600" algn="l" rtl="0">
              <a:lnSpc>
                <a:spcPct val="90000"/>
              </a:lnSpc>
              <a:spcBef>
                <a:spcPts val="1000"/>
              </a:spcBef>
              <a:spcAft>
                <a:spcPts val="0"/>
              </a:spcAft>
              <a:buClr>
                <a:srgbClr val="000000"/>
              </a:buClr>
              <a:buSzPts val="2800"/>
              <a:buFont typeface="Arial"/>
              <a:buNone/>
            </a:pPr>
            <a:endParaRPr sz="1400">
              <a:solidFill>
                <a:srgbClr val="000000"/>
              </a:solidFill>
              <a:latin typeface="Arial"/>
              <a:ea typeface="Arial"/>
              <a:cs typeface="Arial"/>
              <a:sym typeface="Arial"/>
            </a:endParaRPr>
          </a:p>
          <a:p>
            <a:pPr marL="0" lvl="0" indent="0" algn="l" rtl="0">
              <a:lnSpc>
                <a:spcPct val="90000"/>
              </a:lnSpc>
              <a:spcBef>
                <a:spcPts val="1000"/>
              </a:spcBef>
              <a:spcAft>
                <a:spcPts val="0"/>
              </a:spcAft>
              <a:buSzPts val="2800"/>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03"/>
        <p:cNvGrpSpPr/>
        <p:nvPr/>
      </p:nvGrpSpPr>
      <p:grpSpPr>
        <a:xfrm>
          <a:off x="0" y="0"/>
          <a:ext cx="0" cy="0"/>
          <a:chOff x="0" y="0"/>
          <a:chExt cx="0" cy="0"/>
        </a:xfrm>
      </p:grpSpPr>
      <p:sp>
        <p:nvSpPr>
          <p:cNvPr id="2304" name="Google Shape;2304;g7537d8195f_0_6396"/>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a:solidFill>
                  <a:srgbClr val="000000"/>
                </a:solidFill>
              </a:rPr>
              <a:t>Benefits of Affiliation</a:t>
            </a:r>
            <a:endParaRPr>
              <a:solidFill>
                <a:srgbClr val="000000"/>
              </a:solidFill>
            </a:endParaRPr>
          </a:p>
        </p:txBody>
      </p:sp>
      <p:sp>
        <p:nvSpPr>
          <p:cNvPr id="2305" name="Google Shape;2305;g7537d8195f_0_6396"/>
          <p:cNvSpPr txBox="1">
            <a:spLocks noGrp="1"/>
          </p:cNvSpPr>
          <p:nvPr>
            <p:ph type="body" idx="3"/>
          </p:nvPr>
        </p:nvSpPr>
        <p:spPr>
          <a:xfrm>
            <a:off x="5911400" y="1076099"/>
            <a:ext cx="5821200" cy="4851900"/>
          </a:xfrm>
          <a:prstGeom prst="rect">
            <a:avLst/>
          </a:prstGeom>
          <a:noFill/>
          <a:ln>
            <a:noFill/>
          </a:ln>
        </p:spPr>
        <p:txBody>
          <a:bodyPr spcFirstLastPara="1" wrap="square" lIns="91425" tIns="45700" rIns="91425" bIns="45700" anchor="t" anchorCtr="0">
            <a:noAutofit/>
          </a:bodyPr>
          <a:lstStyle/>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Ensure survival of vital animal species including bees and other pollinators.</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Build community locally and nationally.</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Improve local food production and raise community awareness of how our food grows.</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Support small local businesses.</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Address pest problems with fewer pesticides using integrated pest management.</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Heighten awareness of biological diversity.</a:t>
            </a:r>
            <a:endParaRPr sz="2400">
              <a:solidFill>
                <a:srgbClr val="FFFFFF"/>
              </a:solidFill>
            </a:endParaRPr>
          </a:p>
          <a:p>
            <a:pPr marL="0" lvl="0" indent="0" algn="ctr" rtl="0">
              <a:lnSpc>
                <a:spcPct val="90000"/>
              </a:lnSpc>
              <a:spcBef>
                <a:spcPts val="1000"/>
              </a:spcBef>
              <a:spcAft>
                <a:spcPts val="0"/>
              </a:spcAft>
              <a:buSzPts val="2800"/>
              <a:buNone/>
            </a:pPr>
            <a:endParaRPr/>
          </a:p>
        </p:txBody>
      </p:sp>
      <p:sp>
        <p:nvSpPr>
          <p:cNvPr id="2306" name="Google Shape;2306;g7537d8195f_0_6396"/>
          <p:cNvSpPr txBox="1">
            <a:spLocks noGrp="1"/>
          </p:cNvSpPr>
          <p:nvPr>
            <p:ph type="body" idx="4"/>
          </p:nvPr>
        </p:nvSpPr>
        <p:spPr>
          <a:xfrm rot="-5400000">
            <a:off x="2622861" y="3715950"/>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 </a:t>
            </a:r>
            <a:r>
              <a:rPr lang="de-DE" sz="1000">
                <a:solidFill>
                  <a:srgbClr val="000000"/>
                </a:solidFill>
                <a:highlight>
                  <a:srgbClr val="FFFFFF"/>
                </a:highlight>
              </a:rPr>
              <a:t>Jim Cairns / USDA-NRCS</a:t>
            </a:r>
            <a:endParaRPr sz="1000">
              <a:solidFill>
                <a:srgbClr val="000000"/>
              </a:solidFill>
            </a:endParaRPr>
          </a:p>
        </p:txBody>
      </p:sp>
      <p:pic>
        <p:nvPicPr>
          <p:cNvPr id="2307" name="Google Shape;2307;g7537d8195f_0_6396"/>
          <p:cNvPicPr preferRelativeResize="0"/>
          <p:nvPr/>
        </p:nvPicPr>
        <p:blipFill rotWithShape="1">
          <a:blip r:embed="rId3">
            <a:alphaModFix/>
          </a:blip>
          <a:srcRect r="15218"/>
          <a:stretch/>
        </p:blipFill>
        <p:spPr>
          <a:xfrm>
            <a:off x="-3547625" y="-58475"/>
            <a:ext cx="8976225" cy="70873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Google Shape;2313;p90"/>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4400"/>
              <a:buNone/>
            </a:pPr>
            <a:r>
              <a:rPr lang="de-DE" sz="3600">
                <a:solidFill>
                  <a:srgbClr val="000000"/>
                </a:solidFill>
              </a:rPr>
              <a:t>Apply</a:t>
            </a:r>
            <a:endParaRPr sz="3600">
              <a:solidFill>
                <a:srgbClr val="000000"/>
              </a:solidFill>
            </a:endParaRPr>
          </a:p>
        </p:txBody>
      </p:sp>
      <p:sp>
        <p:nvSpPr>
          <p:cNvPr id="2314" name="Google Shape;2314;p90"/>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solidFill>
                  <a:srgbClr val="000000"/>
                </a:solidFill>
                <a:latin typeface="Avenir"/>
                <a:ea typeface="Avenir"/>
                <a:cs typeface="Avenir"/>
                <a:sym typeface="Avenir"/>
              </a:rPr>
              <a:t> www.beecityusa.org/application-cit</a:t>
            </a:r>
            <a:r>
              <a:rPr lang="de-DE" sz="2400">
                <a:solidFill>
                  <a:srgbClr val="000000"/>
                </a:solidFill>
              </a:rPr>
              <a:t>y</a:t>
            </a:r>
            <a:endParaRPr sz="2400">
              <a:solidFill>
                <a:srgbClr val="000000"/>
              </a:solidFill>
              <a:latin typeface="Avenir"/>
              <a:ea typeface="Avenir"/>
              <a:cs typeface="Avenir"/>
              <a:sym typeface="Avenir"/>
            </a:endParaRPr>
          </a:p>
        </p:txBody>
      </p:sp>
      <p:sp>
        <p:nvSpPr>
          <p:cNvPr id="2315" name="Google Shape;2315;p90"/>
          <p:cNvSpPr txBox="1">
            <a:spLocks noGrp="1"/>
          </p:cNvSpPr>
          <p:nvPr>
            <p:ph type="body" idx="3"/>
          </p:nvPr>
        </p:nvSpPr>
        <p:spPr>
          <a:xfrm>
            <a:off x="800100" y="2152325"/>
            <a:ext cx="9807300" cy="4146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2800"/>
              <a:buNone/>
            </a:pPr>
            <a:r>
              <a:rPr lang="de-DE" sz="2400" b="1">
                <a:solidFill>
                  <a:srgbClr val="000000"/>
                </a:solidFill>
                <a:latin typeface="Avenir"/>
                <a:ea typeface="Avenir"/>
                <a:cs typeface="Avenir"/>
                <a:sym typeface="Avenir"/>
              </a:rPr>
              <a:t>Application Process</a:t>
            </a:r>
            <a:endParaRPr sz="2400">
              <a:solidFill>
                <a:srgbClr val="000000"/>
              </a:solidFill>
            </a:endParaRPr>
          </a:p>
          <a:p>
            <a:pPr marL="457200" lvl="0" indent="-431800" algn="l" rtl="0">
              <a:lnSpc>
                <a:spcPct val="120000"/>
              </a:lnSpc>
              <a:spcBef>
                <a:spcPts val="0"/>
              </a:spcBef>
              <a:spcAft>
                <a:spcPts val="0"/>
              </a:spcAft>
              <a:buClr>
                <a:srgbClr val="000000"/>
              </a:buClr>
              <a:buSzPts val="2400"/>
              <a:buChar char="•"/>
            </a:pPr>
            <a:r>
              <a:rPr lang="de-DE" sz="2400">
                <a:solidFill>
                  <a:srgbClr val="000000"/>
                </a:solidFill>
                <a:latin typeface="Avenir"/>
                <a:ea typeface="Avenir"/>
                <a:cs typeface="Avenir"/>
                <a:sym typeface="Avenir"/>
              </a:rPr>
              <a:t>Form Committee</a:t>
            </a:r>
            <a:endParaRPr sz="2400">
              <a:solidFill>
                <a:srgbClr val="000000"/>
              </a:solidFill>
              <a:latin typeface="Avenir"/>
              <a:ea typeface="Avenir"/>
              <a:cs typeface="Avenir"/>
              <a:sym typeface="Avenir"/>
            </a:endParaRPr>
          </a:p>
          <a:p>
            <a:pPr marL="457200" lvl="0" indent="-431800" algn="l" rtl="0">
              <a:lnSpc>
                <a:spcPct val="120000"/>
              </a:lnSpc>
              <a:spcBef>
                <a:spcPts val="0"/>
              </a:spcBef>
              <a:spcAft>
                <a:spcPts val="0"/>
              </a:spcAft>
              <a:buClr>
                <a:srgbClr val="000000"/>
              </a:buClr>
              <a:buSzPts val="2400"/>
              <a:buChar char="•"/>
            </a:pPr>
            <a:r>
              <a:rPr lang="de-DE" sz="2400">
                <a:solidFill>
                  <a:srgbClr val="000000"/>
                </a:solidFill>
                <a:latin typeface="Avenir"/>
                <a:ea typeface="Avenir"/>
                <a:cs typeface="Avenir"/>
                <a:sym typeface="Avenir"/>
              </a:rPr>
              <a:t>Complete online application</a:t>
            </a:r>
            <a:endParaRPr sz="2400">
              <a:solidFill>
                <a:srgbClr val="000000"/>
              </a:solidFill>
              <a:latin typeface="Avenir"/>
              <a:ea typeface="Avenir"/>
              <a:cs typeface="Avenir"/>
              <a:sym typeface="Avenir"/>
            </a:endParaRPr>
          </a:p>
          <a:p>
            <a:pPr marL="457200" lvl="0" indent="-431800" algn="l" rtl="0">
              <a:lnSpc>
                <a:spcPct val="120000"/>
              </a:lnSpc>
              <a:spcBef>
                <a:spcPts val="0"/>
              </a:spcBef>
              <a:spcAft>
                <a:spcPts val="0"/>
              </a:spcAft>
              <a:buClr>
                <a:srgbClr val="000000"/>
              </a:buClr>
              <a:buSzPts val="2400"/>
              <a:buChar char="•"/>
            </a:pPr>
            <a:r>
              <a:rPr lang="de-DE" sz="2400">
                <a:solidFill>
                  <a:srgbClr val="000000"/>
                </a:solidFill>
                <a:latin typeface="Avenir"/>
                <a:ea typeface="Avenir"/>
                <a:cs typeface="Avenir"/>
                <a:sym typeface="Avenir"/>
              </a:rPr>
              <a:t>City council adopts resolution (following template), receive approval of highest elected official </a:t>
            </a:r>
            <a:endParaRPr sz="2400">
              <a:solidFill>
                <a:srgbClr val="000000"/>
              </a:solidFill>
            </a:endParaRPr>
          </a:p>
          <a:p>
            <a:pPr marL="457200" lvl="0" indent="-431800" algn="l" rtl="0">
              <a:lnSpc>
                <a:spcPct val="120000"/>
              </a:lnSpc>
              <a:spcBef>
                <a:spcPts val="0"/>
              </a:spcBef>
              <a:spcAft>
                <a:spcPts val="0"/>
              </a:spcAft>
              <a:buClr>
                <a:srgbClr val="000000"/>
              </a:buClr>
              <a:buSzPts val="2400"/>
              <a:buChar char="•"/>
            </a:pPr>
            <a:r>
              <a:rPr lang="de-DE" sz="2400">
                <a:solidFill>
                  <a:srgbClr val="000000"/>
                </a:solidFill>
                <a:latin typeface="Avenir"/>
                <a:ea typeface="Avenir"/>
                <a:cs typeface="Avenir"/>
                <a:sym typeface="Avenir"/>
              </a:rPr>
              <a:t>Pay application fee (scaled to population)</a:t>
            </a:r>
            <a:endParaRPr sz="2400">
              <a:solidFill>
                <a:srgbClr val="000000"/>
              </a:solidFill>
              <a:latin typeface="Avenir"/>
              <a:ea typeface="Avenir"/>
              <a:cs typeface="Avenir"/>
              <a:sym typeface="Avenir"/>
            </a:endParaRPr>
          </a:p>
          <a:p>
            <a:pPr marL="514350" lvl="0" indent="-336550" algn="l" rtl="0">
              <a:lnSpc>
                <a:spcPct val="120000"/>
              </a:lnSpc>
              <a:spcBef>
                <a:spcPts val="0"/>
              </a:spcBef>
              <a:spcAft>
                <a:spcPts val="0"/>
              </a:spcAft>
              <a:buSzPts val="2800"/>
              <a:buFont typeface="Arial"/>
              <a:buNone/>
            </a:pPr>
            <a:endParaRPr/>
          </a:p>
          <a:p>
            <a:pPr marL="0" lvl="0" indent="0" algn="l" rtl="0">
              <a:lnSpc>
                <a:spcPct val="90000"/>
              </a:lnSpc>
              <a:spcBef>
                <a:spcPts val="1000"/>
              </a:spcBef>
              <a:spcAft>
                <a:spcPts val="0"/>
              </a:spcAft>
              <a:buSzPts val="2800"/>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9"/>
        <p:cNvGrpSpPr/>
        <p:nvPr/>
      </p:nvGrpSpPr>
      <p:grpSpPr>
        <a:xfrm>
          <a:off x="0" y="0"/>
          <a:ext cx="0" cy="0"/>
          <a:chOff x="0" y="0"/>
          <a:chExt cx="0" cy="0"/>
        </a:xfrm>
      </p:grpSpPr>
      <p:sp>
        <p:nvSpPr>
          <p:cNvPr id="2320" name="Google Shape;2320;gadf1bfb236_0_5848"/>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600">
                <a:solidFill>
                  <a:srgbClr val="000000"/>
                </a:solidFill>
              </a:rPr>
              <a:t>Learn More</a:t>
            </a:r>
            <a:endParaRPr sz="3600">
              <a:solidFill>
                <a:srgbClr val="000000"/>
              </a:solidFill>
            </a:endParaRPr>
          </a:p>
        </p:txBody>
      </p:sp>
      <p:sp>
        <p:nvSpPr>
          <p:cNvPr id="2321" name="Google Shape;2321;gadf1bfb236_0_5848"/>
          <p:cNvSpPr>
            <a:spLocks noGrp="1"/>
          </p:cNvSpPr>
          <p:nvPr>
            <p:ph type="pic" idx="2"/>
          </p:nvPr>
        </p:nvSpPr>
        <p:spPr>
          <a:xfrm>
            <a:off x="3116300" y="1348800"/>
            <a:ext cx="5999400" cy="5041500"/>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Clr>
                <a:schemeClr val="dk1"/>
              </a:buClr>
              <a:buSzPts val="1100"/>
              <a:buFont typeface="Arial"/>
              <a:buNone/>
            </a:pPr>
            <a:r>
              <a:rPr lang="de-DE" sz="2400" b="1">
                <a:latin typeface="Avenir"/>
                <a:ea typeface="Avenir"/>
                <a:cs typeface="Avenir"/>
                <a:sym typeface="Avenir"/>
              </a:rPr>
              <a:t>www.beecityusa.org</a:t>
            </a:r>
            <a:endParaRPr sz="2400" b="1">
              <a:latin typeface="Avenir"/>
              <a:ea typeface="Avenir"/>
              <a:cs typeface="Avenir"/>
              <a:sym typeface="Avenir"/>
            </a:endParaRPr>
          </a:p>
          <a:p>
            <a:pPr marL="0" lvl="0" indent="0" algn="l" rtl="0">
              <a:spcBef>
                <a:spcPts val="1000"/>
              </a:spcBef>
              <a:spcAft>
                <a:spcPts val="0"/>
              </a:spcAft>
              <a:buNone/>
            </a:pPr>
            <a:endParaRPr sz="2400" b="1">
              <a:latin typeface="Avenir"/>
              <a:ea typeface="Avenir"/>
              <a:cs typeface="Avenir"/>
              <a:sym typeface="Avenir"/>
            </a:endParaRPr>
          </a:p>
        </p:txBody>
      </p:sp>
      <p:sp>
        <p:nvSpPr>
          <p:cNvPr id="2322" name="Google Shape;2322;gadf1bfb236_0_5848"/>
          <p:cNvSpPr txBox="1">
            <a:spLocks noGrp="1"/>
          </p:cNvSpPr>
          <p:nvPr>
            <p:ph type="body" idx="4294967295"/>
          </p:nvPr>
        </p:nvSpPr>
        <p:spPr>
          <a:xfrm>
            <a:off x="95900" y="6465572"/>
            <a:ext cx="2568600" cy="302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latin typeface="Avenir"/>
                <a:ea typeface="Avenir"/>
                <a:cs typeface="Avenir"/>
                <a:sym typeface="Avenir"/>
              </a:rPr>
              <a:t>Photo: Sara Morris</a:t>
            </a:r>
            <a:endParaRPr sz="1000">
              <a:latin typeface="Avenir"/>
              <a:ea typeface="Avenir"/>
              <a:cs typeface="Avenir"/>
              <a:sym typeface="Aveni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26"/>
        <p:cNvGrpSpPr/>
        <p:nvPr/>
      </p:nvGrpSpPr>
      <p:grpSpPr>
        <a:xfrm>
          <a:off x="0" y="0"/>
          <a:ext cx="0" cy="0"/>
          <a:chOff x="0" y="0"/>
          <a:chExt cx="0" cy="0"/>
        </a:xfrm>
      </p:grpSpPr>
      <p:sp>
        <p:nvSpPr>
          <p:cNvPr id="2327" name="Google Shape;2327;gadf1bfb236_0_6763"/>
          <p:cNvSpPr txBox="1">
            <a:spLocks noGrp="1"/>
          </p:cNvSpPr>
          <p:nvPr>
            <p:ph type="ctrTitle"/>
          </p:nvPr>
        </p:nvSpPr>
        <p:spPr>
          <a:xfrm>
            <a:off x="800472" y="295621"/>
            <a:ext cx="10610100" cy="701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de-DE" sz="3600">
                <a:solidFill>
                  <a:srgbClr val="000000"/>
                </a:solidFill>
              </a:rPr>
              <a:t>Thank You</a:t>
            </a:r>
            <a:endParaRPr sz="3600">
              <a:solidFill>
                <a:srgbClr val="000000"/>
              </a:solidFill>
            </a:endParaRPr>
          </a:p>
        </p:txBody>
      </p:sp>
      <p:sp>
        <p:nvSpPr>
          <p:cNvPr id="2328" name="Google Shape;2328;gadf1bfb236_0_6763"/>
          <p:cNvSpPr>
            <a:spLocks noGrp="1"/>
          </p:cNvSpPr>
          <p:nvPr>
            <p:ph type="pic" idx="2"/>
          </p:nvPr>
        </p:nvSpPr>
        <p:spPr>
          <a:xfrm>
            <a:off x="3116300" y="1348800"/>
            <a:ext cx="5999400" cy="5041500"/>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Clr>
                <a:schemeClr val="dk1"/>
              </a:buClr>
              <a:buSzPts val="1100"/>
              <a:buFont typeface="Arial"/>
              <a:buNone/>
            </a:pPr>
            <a:r>
              <a:rPr lang="de-DE" sz="2400" b="1">
                <a:latin typeface="Avenir"/>
                <a:ea typeface="Avenir"/>
                <a:cs typeface="Avenir"/>
                <a:sym typeface="Avenir"/>
              </a:rPr>
              <a:t>Questions?</a:t>
            </a:r>
            <a:endParaRPr sz="2400" b="1">
              <a:latin typeface="Avenir"/>
              <a:ea typeface="Avenir"/>
              <a:cs typeface="Avenir"/>
              <a:sym typeface="Avenir"/>
            </a:endParaRPr>
          </a:p>
          <a:p>
            <a:pPr marL="0" lvl="0" indent="0" algn="l" rtl="0">
              <a:spcBef>
                <a:spcPts val="1000"/>
              </a:spcBef>
              <a:spcAft>
                <a:spcPts val="0"/>
              </a:spcAft>
              <a:buNone/>
            </a:pPr>
            <a:endParaRPr sz="2400" b="1">
              <a:latin typeface="Avenir"/>
              <a:ea typeface="Avenir"/>
              <a:cs typeface="Avenir"/>
              <a:sym typeface="Avenir"/>
            </a:endParaRPr>
          </a:p>
        </p:txBody>
      </p:sp>
      <p:sp>
        <p:nvSpPr>
          <p:cNvPr id="2329" name="Google Shape;2329;gadf1bfb236_0_6763"/>
          <p:cNvSpPr txBox="1">
            <a:spLocks noGrp="1"/>
          </p:cNvSpPr>
          <p:nvPr>
            <p:ph type="body" idx="4294967295"/>
          </p:nvPr>
        </p:nvSpPr>
        <p:spPr>
          <a:xfrm>
            <a:off x="76200" y="6439973"/>
            <a:ext cx="2568600" cy="417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de-DE" sz="1000">
                <a:latin typeface="Avenir"/>
                <a:ea typeface="Avenir"/>
                <a:cs typeface="Avenir"/>
                <a:sym typeface="Avenir"/>
              </a:rPr>
              <a:t>Photo: Jennifer Hopwood</a:t>
            </a:r>
            <a:endParaRPr sz="1000">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sp>
        <p:nvSpPr>
          <p:cNvPr id="1969" name="Google Shape;1969;g7537d8195f_0_122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a:t>Bee Diversity</a:t>
            </a:r>
            <a:endParaRPr/>
          </a:p>
        </p:txBody>
      </p:sp>
      <p:pic>
        <p:nvPicPr>
          <p:cNvPr id="1970" name="Google Shape;1970;g7537d8195f_0_1226"/>
          <p:cNvPicPr preferRelativeResize="0"/>
          <p:nvPr/>
        </p:nvPicPr>
        <p:blipFill>
          <a:blip r:embed="rId3">
            <a:alphaModFix/>
          </a:blip>
          <a:stretch>
            <a:fillRect/>
          </a:stretch>
        </p:blipFill>
        <p:spPr>
          <a:xfrm>
            <a:off x="0" y="1"/>
            <a:ext cx="12192000" cy="6857991"/>
          </a:xfrm>
          <a:prstGeom prst="rect">
            <a:avLst/>
          </a:prstGeom>
          <a:noFill/>
          <a:ln>
            <a:noFill/>
          </a:ln>
        </p:spPr>
      </p:pic>
      <p:sp>
        <p:nvSpPr>
          <p:cNvPr id="1971" name="Google Shape;1971;g7537d8195f_0_1226"/>
          <p:cNvSpPr txBox="1"/>
          <p:nvPr/>
        </p:nvSpPr>
        <p:spPr>
          <a:xfrm>
            <a:off x="122825" y="6474600"/>
            <a:ext cx="31311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1000">
                <a:solidFill>
                  <a:srgbClr val="A5A5A5"/>
                </a:solidFill>
                <a:latin typeface="Avenir"/>
                <a:ea typeface="Avenir"/>
                <a:cs typeface="Avenir"/>
                <a:sym typeface="Avenir"/>
              </a:rPr>
              <a:t>USGS Native Bee Inventory and Monitoring Lab</a:t>
            </a:r>
            <a:endParaRPr sz="1000">
              <a:solidFill>
                <a:srgbClr val="A5A5A5"/>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5"/>
        <p:cNvGrpSpPr/>
        <p:nvPr/>
      </p:nvGrpSpPr>
      <p:grpSpPr>
        <a:xfrm>
          <a:off x="0" y="0"/>
          <a:ext cx="0" cy="0"/>
          <a:chOff x="0" y="0"/>
          <a:chExt cx="0" cy="0"/>
        </a:xfrm>
      </p:grpSpPr>
      <p:sp>
        <p:nvSpPr>
          <p:cNvPr id="1976" name="Google Shape;1976;g7537d8195f_0_124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3600"/>
              <a:buFont typeface="Avenir"/>
              <a:buNone/>
            </a:pPr>
            <a:r>
              <a:rPr lang="de-DE" sz="3400">
                <a:solidFill>
                  <a:srgbClr val="000000"/>
                </a:solidFill>
              </a:rPr>
              <a:t>Honey Bees</a:t>
            </a:r>
            <a:endParaRPr sz="340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pic>
        <p:nvPicPr>
          <p:cNvPr id="1981" name="Google Shape;1981;g7537d8195f_0_1246"/>
          <p:cNvPicPr preferRelativeResize="0"/>
          <p:nvPr/>
        </p:nvPicPr>
        <p:blipFill>
          <a:blip r:embed="rId3">
            <a:alphaModFix/>
          </a:blip>
          <a:stretch>
            <a:fillRect/>
          </a:stretch>
        </p:blipFill>
        <p:spPr>
          <a:xfrm>
            <a:off x="0" y="1114"/>
            <a:ext cx="12191999" cy="6855771"/>
          </a:xfrm>
          <a:prstGeom prst="rect">
            <a:avLst/>
          </a:prstGeom>
          <a:noFill/>
          <a:ln>
            <a:noFill/>
          </a:ln>
        </p:spPr>
      </p:pic>
      <p:sp>
        <p:nvSpPr>
          <p:cNvPr id="1982" name="Google Shape;1982;g7537d8195f_0_1246"/>
          <p:cNvSpPr txBox="1">
            <a:spLocks noGrp="1"/>
          </p:cNvSpPr>
          <p:nvPr>
            <p:ph type="body" idx="1"/>
          </p:nvPr>
        </p:nvSpPr>
        <p:spPr>
          <a:xfrm>
            <a:off x="-103725" y="6381848"/>
            <a:ext cx="1799400" cy="4854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lt1"/>
              </a:buClr>
              <a:buSzPts val="1050"/>
              <a:buNone/>
            </a:pPr>
            <a:r>
              <a:rPr lang="de-DE" sz="1000">
                <a:solidFill>
                  <a:srgbClr val="000000"/>
                </a:solidFill>
              </a:rPr>
              <a:t>Photo: Emily May</a:t>
            </a:r>
            <a:endParaRPr sz="100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6"/>
        <p:cNvGrpSpPr/>
        <p:nvPr/>
      </p:nvGrpSpPr>
      <p:grpSpPr>
        <a:xfrm>
          <a:off x="0" y="0"/>
          <a:ext cx="0" cy="0"/>
          <a:chOff x="0" y="0"/>
          <a:chExt cx="0" cy="0"/>
        </a:xfrm>
      </p:grpSpPr>
      <p:sp>
        <p:nvSpPr>
          <p:cNvPr id="1987" name="Google Shape;1987;g7537d8195f_0_125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3600"/>
              <a:buFont typeface="Avenir"/>
              <a:buNone/>
            </a:pPr>
            <a:r>
              <a:rPr lang="de-DE" sz="3400">
                <a:solidFill>
                  <a:srgbClr val="000000"/>
                </a:solidFill>
              </a:rPr>
              <a:t>Beekeeping ≠ Bee Conservation </a:t>
            </a:r>
            <a:endParaRPr sz="3400">
              <a:solidFill>
                <a:srgbClr val="000000"/>
              </a:solidFill>
            </a:endParaRPr>
          </a:p>
        </p:txBody>
      </p:sp>
      <p:pic>
        <p:nvPicPr>
          <p:cNvPr id="1988" name="Google Shape;1988;g7537d8195f_0_1252"/>
          <p:cNvPicPr preferRelativeResize="0"/>
          <p:nvPr/>
        </p:nvPicPr>
        <p:blipFill rotWithShape="1">
          <a:blip r:embed="rId3">
            <a:alphaModFix/>
          </a:blip>
          <a:srcRect/>
          <a:stretch/>
        </p:blipFill>
        <p:spPr>
          <a:xfrm>
            <a:off x="6508893" y="1373100"/>
            <a:ext cx="3313757" cy="2206242"/>
          </a:xfrm>
          <a:prstGeom prst="rect">
            <a:avLst/>
          </a:prstGeom>
          <a:noFill/>
          <a:ln>
            <a:noFill/>
          </a:ln>
        </p:spPr>
      </p:pic>
      <p:pic>
        <p:nvPicPr>
          <p:cNvPr id="1989" name="Google Shape;1989;g7537d8195f_0_1252"/>
          <p:cNvPicPr preferRelativeResize="0"/>
          <p:nvPr/>
        </p:nvPicPr>
        <p:blipFill rotWithShape="1">
          <a:blip r:embed="rId4">
            <a:alphaModFix/>
          </a:blip>
          <a:srcRect r="22862" b="9909"/>
          <a:stretch/>
        </p:blipFill>
        <p:spPr>
          <a:xfrm>
            <a:off x="6500353" y="3665562"/>
            <a:ext cx="3322296" cy="2579398"/>
          </a:xfrm>
          <a:prstGeom prst="rect">
            <a:avLst/>
          </a:prstGeom>
          <a:noFill/>
          <a:ln>
            <a:noFill/>
          </a:ln>
        </p:spPr>
      </p:pic>
      <p:pic>
        <p:nvPicPr>
          <p:cNvPr id="1990" name="Google Shape;1990;g7537d8195f_0_1252"/>
          <p:cNvPicPr preferRelativeResize="0"/>
          <p:nvPr/>
        </p:nvPicPr>
        <p:blipFill rotWithShape="1">
          <a:blip r:embed="rId5">
            <a:alphaModFix/>
          </a:blip>
          <a:srcRect t="15541" b="15541"/>
          <a:stretch/>
        </p:blipFill>
        <p:spPr>
          <a:xfrm>
            <a:off x="2369375" y="1373100"/>
            <a:ext cx="3972900" cy="1819800"/>
          </a:xfrm>
          <a:prstGeom prst="rect">
            <a:avLst/>
          </a:prstGeom>
          <a:noFill/>
          <a:ln w="9525" cap="flat" cmpd="sng">
            <a:solidFill>
              <a:srgbClr val="A5A5A5"/>
            </a:solidFill>
            <a:prstDash val="solid"/>
            <a:round/>
            <a:headEnd type="none" w="sm" len="sm"/>
            <a:tailEnd type="none" w="sm" len="sm"/>
          </a:ln>
        </p:spPr>
      </p:pic>
      <p:pic>
        <p:nvPicPr>
          <p:cNvPr id="1991" name="Google Shape;1991;g7537d8195f_0_1252"/>
          <p:cNvPicPr preferRelativeResize="0"/>
          <p:nvPr/>
        </p:nvPicPr>
        <p:blipFill rotWithShape="1">
          <a:blip r:embed="rId6">
            <a:alphaModFix/>
          </a:blip>
          <a:srcRect l="10313"/>
          <a:stretch/>
        </p:blipFill>
        <p:spPr>
          <a:xfrm>
            <a:off x="2369437" y="3302825"/>
            <a:ext cx="3972778" cy="29421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g7537d8195f_0_1261"/>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600"/>
              <a:buNone/>
            </a:pPr>
            <a:endParaRPr/>
          </a:p>
        </p:txBody>
      </p:sp>
      <p:sp>
        <p:nvSpPr>
          <p:cNvPr id="1997" name="Google Shape;1997;g7537d8195f_0_1261"/>
          <p:cNvSpPr>
            <a:spLocks noGrp="1"/>
          </p:cNvSpPr>
          <p:nvPr>
            <p:ph type="pic" idx="2"/>
          </p:nvPr>
        </p:nvSpPr>
        <p:spPr>
          <a:xfrm>
            <a:off x="800100" y="2045400"/>
            <a:ext cx="10611000" cy="3801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1998" name="Google Shape;1998;g7537d8195f_0_1261"/>
          <p:cNvSpPr txBox="1">
            <a:spLocks noGrp="1"/>
          </p:cNvSpPr>
          <p:nvPr>
            <p:ph type="body" idx="1"/>
          </p:nvPr>
        </p:nvSpPr>
        <p:spPr>
          <a:xfrm>
            <a:off x="800472" y="1230762"/>
            <a:ext cx="10610100" cy="6882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sp>
        <p:nvSpPr>
          <p:cNvPr id="1999" name="Google Shape;1999;g7537d8195f_0_1261"/>
          <p:cNvSpPr txBox="1">
            <a:spLocks noGrp="1"/>
          </p:cNvSpPr>
          <p:nvPr>
            <p:ph type="body" idx="3"/>
          </p:nvPr>
        </p:nvSpPr>
        <p:spPr>
          <a:xfrm>
            <a:off x="800099" y="5962226"/>
            <a:ext cx="5947800" cy="33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2000" name="Google Shape;2000;g7537d8195f_0_1261"/>
          <p:cNvPicPr preferRelativeResize="0"/>
          <p:nvPr/>
        </p:nvPicPr>
        <p:blipFill>
          <a:blip r:embed="rId3">
            <a:alphaModFix/>
          </a:blip>
          <a:stretch>
            <a:fillRect/>
          </a:stretch>
        </p:blipFill>
        <p:spPr>
          <a:xfrm>
            <a:off x="9825" y="0"/>
            <a:ext cx="12192001" cy="6858249"/>
          </a:xfrm>
          <a:prstGeom prst="rect">
            <a:avLst/>
          </a:prstGeom>
          <a:noFill/>
          <a:ln>
            <a:noFill/>
          </a:ln>
        </p:spPr>
      </p:pic>
    </p:spTree>
  </p:cSld>
  <p:clrMapOvr>
    <a:masterClrMapping/>
  </p:clrMapOvr>
</p:sld>
</file>

<file path=ppt/theme/theme1.xml><?xml version="1.0" encoding="utf-8"?>
<a:theme xmlns:a="http://schemas.openxmlformats.org/drawingml/2006/main" name="XS-2017-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XS-2017-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3142</Words>
  <Application>Microsoft Office PowerPoint</Application>
  <PresentationFormat>Widescreen</PresentationFormat>
  <Paragraphs>213</Paragraphs>
  <Slides>46</Slides>
  <Notes>46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46</vt:i4>
      </vt:variant>
    </vt:vector>
  </HeadingPairs>
  <TitlesOfParts>
    <vt:vector size="52" baseType="lpstr">
      <vt:lpstr>Arial</vt:lpstr>
      <vt:lpstr>Avenir</vt:lpstr>
      <vt:lpstr>Calibri</vt:lpstr>
      <vt:lpstr>Times New Roman</vt:lpstr>
      <vt:lpstr>XS-2017-Template</vt:lpstr>
      <vt:lpstr>XS-2017-Template</vt:lpstr>
      <vt:lpstr>Bee City USA</vt:lpstr>
      <vt:lpstr>The Xerces Society</vt:lpstr>
      <vt:lpstr>Bee City USA</vt:lpstr>
      <vt:lpstr>Bee City USA</vt:lpstr>
      <vt:lpstr>Bee Diversity</vt:lpstr>
      <vt:lpstr>Honey Bees</vt:lpstr>
      <vt:lpstr>PowerPoint Presentation</vt:lpstr>
      <vt:lpstr>Beekeeping ≠ Bee Conservation </vt:lpstr>
      <vt:lpstr>PowerPoint Presentation</vt:lpstr>
      <vt:lpstr>PowerPoint Presentation</vt:lpstr>
      <vt:lpstr>PowerPoint Presentation</vt:lpstr>
      <vt:lpstr>Bee Diversity</vt:lpstr>
      <vt:lpstr>Other Pollinators</vt:lpstr>
      <vt:lpstr>Why Care About Pollinators?</vt:lpstr>
      <vt:lpstr>Plant Reproduction</vt:lpstr>
      <vt:lpstr>Food Production</vt:lpstr>
      <vt:lpstr>Ecological Role</vt:lpstr>
      <vt:lpstr>Enrich our Lives, Define our Seasons</vt:lpstr>
      <vt:lpstr>The Science is Clear: Pollinators are in Peril</vt:lpstr>
      <vt:lpstr>Pollinator Declines</vt:lpstr>
      <vt:lpstr>Other Insects in Trouble</vt:lpstr>
      <vt:lpstr>Drivers of Pollinator Declines</vt:lpstr>
      <vt:lpstr>Drivers of Pollinator Declines</vt:lpstr>
      <vt:lpstr>Drivers of Pollinator Declines</vt:lpstr>
      <vt:lpstr>Drivers of Pollinator Declines</vt:lpstr>
      <vt:lpstr>Good News: There are Solutions</vt:lpstr>
      <vt:lpstr>Pollinator Conservation Principles</vt:lpstr>
      <vt:lpstr>Pollinator Conservation Principles</vt:lpstr>
      <vt:lpstr>Pollinator Conservation Principles</vt:lpstr>
      <vt:lpstr>Pollinator Conservation Principles</vt:lpstr>
      <vt:lpstr>Current Cities &amp; Campuses</vt:lpstr>
      <vt:lpstr>Bee City USA Commitments</vt:lpstr>
      <vt:lpstr>Bee City USA Commitments</vt:lpstr>
      <vt:lpstr>Bee City Committee</vt:lpstr>
      <vt:lpstr>Bee City USA Commitments</vt:lpstr>
      <vt:lpstr>Integrated Pest Management (IPM) Plan</vt:lpstr>
      <vt:lpstr>Recommended Native Plant List</vt:lpstr>
      <vt:lpstr>Bee City USA Commitments</vt:lpstr>
      <vt:lpstr>Bee City USA Commitments</vt:lpstr>
      <vt:lpstr>Bee City USA Commitments</vt:lpstr>
      <vt:lpstr>Bee City USA Commitments</vt:lpstr>
      <vt:lpstr>Bee City USA Commitments</vt:lpstr>
      <vt:lpstr>Benefits of Affiliation</vt:lpstr>
      <vt:lpstr>Apply</vt:lpstr>
      <vt:lpstr>Learn More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Bee City USA</dc:title>
  <dc:creator>Matthew Shepherd</dc:creator>
  <cp:lastModifiedBy>Molly Martin</cp:lastModifiedBy>
  <cp:revision>1</cp:revision>
  <dcterms:created xsi:type="dcterms:W3CDTF">2017-10-19T15:09:38Z</dcterms:created>
  <dcterms:modified xsi:type="dcterms:W3CDTF">2020-12-07T22:47:28Z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